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2" r:id="rId10"/>
    <p:sldId id="264" r:id="rId11"/>
    <p:sldId id="266" r:id="rId12"/>
    <p:sldId id="267" r:id="rId13"/>
    <p:sldId id="268" r:id="rId14"/>
    <p:sldId id="274" r:id="rId15"/>
    <p:sldId id="271" r:id="rId16"/>
    <p:sldId id="275" r:id="rId17"/>
    <p:sldId id="272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87F955-CFE6-466D-A348-8DFD5947B860}" v="351" dt="2024-08-23T04:35:38.8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ng Lê Hoàng" userId="64e9ad38cea0a3a0" providerId="LiveId" clId="{7A87F955-CFE6-466D-A348-8DFD5947B860}"/>
    <pc:docChg chg="undo custSel addSld delSld modSld sldOrd">
      <pc:chgData name="Khang Lê Hoàng" userId="64e9ad38cea0a3a0" providerId="LiveId" clId="{7A87F955-CFE6-466D-A348-8DFD5947B860}" dt="2024-08-23T04:40:49.200" v="1800" actId="26606"/>
      <pc:docMkLst>
        <pc:docMk/>
      </pc:docMkLst>
      <pc:sldChg chg="addSp delSp modSp new mod modMedia setBg delAnim setClrOvrMap">
        <pc:chgData name="Khang Lê Hoàng" userId="64e9ad38cea0a3a0" providerId="LiveId" clId="{7A87F955-CFE6-466D-A348-8DFD5947B860}" dt="2024-08-22T20:59:08.379" v="1589" actId="26606"/>
        <pc:sldMkLst>
          <pc:docMk/>
          <pc:sldMk cId="4168886524" sldId="256"/>
        </pc:sldMkLst>
        <pc:spChg chg="mod">
          <ac:chgData name="Khang Lê Hoàng" userId="64e9ad38cea0a3a0" providerId="LiveId" clId="{7A87F955-CFE6-466D-A348-8DFD5947B860}" dt="2024-08-22T20:59:08.379" v="1589" actId="26606"/>
          <ac:spMkLst>
            <pc:docMk/>
            <pc:sldMk cId="4168886524" sldId="256"/>
            <ac:spMk id="2" creationId="{58E87981-9032-4769-F471-4226735A1970}"/>
          </ac:spMkLst>
        </pc:spChg>
        <pc:spChg chg="mod">
          <ac:chgData name="Khang Lê Hoàng" userId="64e9ad38cea0a3a0" providerId="LiveId" clId="{7A87F955-CFE6-466D-A348-8DFD5947B860}" dt="2024-08-22T20:59:08.379" v="1589" actId="26606"/>
          <ac:spMkLst>
            <pc:docMk/>
            <pc:sldMk cId="4168886524" sldId="256"/>
            <ac:spMk id="3" creationId="{3CEA6661-9727-93AC-D487-028A84D6856C}"/>
          </ac:spMkLst>
        </pc:spChg>
        <pc:spChg chg="add del">
          <ac:chgData name="Khang Lê Hoàng" userId="64e9ad38cea0a3a0" providerId="LiveId" clId="{7A87F955-CFE6-466D-A348-8DFD5947B860}" dt="2024-08-22T20:59:06.844" v="1583" actId="26606"/>
          <ac:spMkLst>
            <pc:docMk/>
            <pc:sldMk cId="4168886524" sldId="256"/>
            <ac:spMk id="9" creationId="{6F828D28-8E09-41CC-8229-3070B5467A96}"/>
          </ac:spMkLst>
        </pc:spChg>
        <pc:spChg chg="add del">
          <ac:chgData name="Khang Lê Hoàng" userId="64e9ad38cea0a3a0" providerId="LiveId" clId="{7A87F955-CFE6-466D-A348-8DFD5947B860}" dt="2024-08-22T20:59:06.844" v="1583" actId="26606"/>
          <ac:spMkLst>
            <pc:docMk/>
            <pc:sldMk cId="4168886524" sldId="256"/>
            <ac:spMk id="11" creationId="{D5B012D8-7F27-4758-9AC6-C889B154BD73}"/>
          </ac:spMkLst>
        </pc:spChg>
        <pc:spChg chg="add del">
          <ac:chgData name="Khang Lê Hoàng" userId="64e9ad38cea0a3a0" providerId="LiveId" clId="{7A87F955-CFE6-466D-A348-8DFD5947B860}" dt="2024-08-22T20:59:06.844" v="1583" actId="26606"/>
          <ac:spMkLst>
            <pc:docMk/>
            <pc:sldMk cId="4168886524" sldId="256"/>
            <ac:spMk id="13" creationId="{4063B759-00FC-46D1-9898-8E8625268FAF}"/>
          </ac:spMkLst>
        </pc:spChg>
        <pc:spChg chg="add del">
          <ac:chgData name="Khang Lê Hoàng" userId="64e9ad38cea0a3a0" providerId="LiveId" clId="{7A87F955-CFE6-466D-A348-8DFD5947B860}" dt="2024-08-22T20:59:08.370" v="1588" actId="26606"/>
          <ac:spMkLst>
            <pc:docMk/>
            <pc:sldMk cId="4168886524" sldId="256"/>
            <ac:spMk id="17" creationId="{712D4376-A578-4FF1-94FC-245E7A6A489F}"/>
          </ac:spMkLst>
        </pc:spChg>
        <pc:spChg chg="add del">
          <ac:chgData name="Khang Lê Hoàng" userId="64e9ad38cea0a3a0" providerId="LiveId" clId="{7A87F955-CFE6-466D-A348-8DFD5947B860}" dt="2024-08-22T20:59:08.370" v="1588" actId="26606"/>
          <ac:spMkLst>
            <pc:docMk/>
            <pc:sldMk cId="4168886524" sldId="256"/>
            <ac:spMk id="18" creationId="{464EC53C-35C4-4E84-AFE2-A7D081852617}"/>
          </ac:spMkLst>
        </pc:spChg>
        <pc:spChg chg="add del">
          <ac:chgData name="Khang Lê Hoàng" userId="64e9ad38cea0a3a0" providerId="LiveId" clId="{7A87F955-CFE6-466D-A348-8DFD5947B860}" dt="2024-08-22T20:59:08.370" v="1588" actId="26606"/>
          <ac:spMkLst>
            <pc:docMk/>
            <pc:sldMk cId="4168886524" sldId="256"/>
            <ac:spMk id="19" creationId="{AEA7509D-F04F-40CB-A0B3-EEF16499CC9F}"/>
          </ac:spMkLst>
        </pc:spChg>
        <pc:spChg chg="add del">
          <ac:chgData name="Khang Lê Hoàng" userId="64e9ad38cea0a3a0" providerId="LiveId" clId="{7A87F955-CFE6-466D-A348-8DFD5947B860}" dt="2024-08-22T20:59:08.370" v="1588" actId="26606"/>
          <ac:spMkLst>
            <pc:docMk/>
            <pc:sldMk cId="4168886524" sldId="256"/>
            <ac:spMk id="20" creationId="{9A3F5928-D955-456A-97B5-AA390B8CE9D5}"/>
          </ac:spMkLst>
        </pc:spChg>
        <pc:spChg chg="add del">
          <ac:chgData name="Khang Lê Hoàng" userId="64e9ad38cea0a3a0" providerId="LiveId" clId="{7A87F955-CFE6-466D-A348-8DFD5947B860}" dt="2024-08-22T20:59:08.370" v="1588" actId="26606"/>
          <ac:spMkLst>
            <pc:docMk/>
            <pc:sldMk cId="4168886524" sldId="256"/>
            <ac:spMk id="23" creationId="{C5CB530E-515E-412C-9DF1-5F8FFBD6F383}"/>
          </ac:spMkLst>
        </pc:spChg>
        <pc:picChg chg="add del mod">
          <ac:chgData name="Khang Lê Hoàng" userId="64e9ad38cea0a3a0" providerId="LiveId" clId="{7A87F955-CFE6-466D-A348-8DFD5947B860}" dt="2024-08-22T20:59:06.844" v="1583" actId="26606"/>
          <ac:picMkLst>
            <pc:docMk/>
            <pc:sldMk cId="4168886524" sldId="256"/>
            <ac:picMk id="5" creationId="{0E61492B-174B-6C54-5EA0-564FFB8F2EFA}"/>
          </ac:picMkLst>
        </pc:picChg>
        <pc:picChg chg="add del">
          <ac:chgData name="Khang Lê Hoàng" userId="64e9ad38cea0a3a0" providerId="LiveId" clId="{7A87F955-CFE6-466D-A348-8DFD5947B860}" dt="2024-08-22T20:59:07.349" v="1585" actId="26606"/>
          <ac:picMkLst>
            <pc:docMk/>
            <pc:sldMk cId="4168886524" sldId="256"/>
            <ac:picMk id="15" creationId="{3A01FD67-2076-E00B-F273-94F735962803}"/>
          </ac:picMkLst>
        </pc:picChg>
        <pc:picChg chg="add del">
          <ac:chgData name="Khang Lê Hoàng" userId="64e9ad38cea0a3a0" providerId="LiveId" clId="{7A87F955-CFE6-466D-A348-8DFD5947B860}" dt="2024-08-22T20:59:08.370" v="1588" actId="26606"/>
          <ac:picMkLst>
            <pc:docMk/>
            <pc:sldMk cId="4168886524" sldId="256"/>
            <ac:picMk id="21" creationId="{AE518B9D-98B4-1068-1164-4AB56845D42B}"/>
          </ac:picMkLst>
        </pc:picChg>
        <pc:picChg chg="add">
          <ac:chgData name="Khang Lê Hoàng" userId="64e9ad38cea0a3a0" providerId="LiveId" clId="{7A87F955-CFE6-466D-A348-8DFD5947B860}" dt="2024-08-22T20:59:08.379" v="1589" actId="26606"/>
          <ac:picMkLst>
            <pc:docMk/>
            <pc:sldMk cId="4168886524" sldId="256"/>
            <ac:picMk id="25" creationId="{3A01FD67-2076-E00B-F273-94F735962803}"/>
          </ac:picMkLst>
        </pc:picChg>
        <pc:cxnChg chg="add del">
          <ac:chgData name="Khang Lê Hoàng" userId="64e9ad38cea0a3a0" providerId="LiveId" clId="{7A87F955-CFE6-466D-A348-8DFD5947B860}" dt="2024-08-22T20:59:08.370" v="1588" actId="26606"/>
          <ac:cxnSpMkLst>
            <pc:docMk/>
            <pc:sldMk cId="4168886524" sldId="256"/>
            <ac:cxnSpMk id="22" creationId="{56020367-4FD5-4596-8E10-C5F095CD8DBF}"/>
          </ac:cxnSpMkLst>
        </pc:cxnChg>
      </pc:sldChg>
      <pc:sldChg chg="addSp delSp modSp new mod setBg setClrOvrMap">
        <pc:chgData name="Khang Lê Hoàng" userId="64e9ad38cea0a3a0" providerId="LiveId" clId="{7A87F955-CFE6-466D-A348-8DFD5947B860}" dt="2024-08-22T20:59:13.110" v="1590" actId="26606"/>
        <pc:sldMkLst>
          <pc:docMk/>
          <pc:sldMk cId="636076838" sldId="257"/>
        </pc:sldMkLst>
        <pc:spChg chg="mod">
          <ac:chgData name="Khang Lê Hoàng" userId="64e9ad38cea0a3a0" providerId="LiveId" clId="{7A87F955-CFE6-466D-A348-8DFD5947B860}" dt="2024-08-22T20:59:13.110" v="1590" actId="26606"/>
          <ac:spMkLst>
            <pc:docMk/>
            <pc:sldMk cId="636076838" sldId="257"/>
            <ac:spMk id="2" creationId="{FCA43BDE-2B59-AFEE-EF3F-BD0948F64A2E}"/>
          </ac:spMkLst>
        </pc:spChg>
        <pc:spChg chg="del mod">
          <ac:chgData name="Khang Lê Hoàng" userId="64e9ad38cea0a3a0" providerId="LiveId" clId="{7A87F955-CFE6-466D-A348-8DFD5947B860}" dt="2024-08-22T20:59:13.110" v="1590" actId="26606"/>
          <ac:spMkLst>
            <pc:docMk/>
            <pc:sldMk cId="636076838" sldId="257"/>
            <ac:spMk id="3" creationId="{E8D5F01A-7BB1-D272-4235-0CD43FB72B60}"/>
          </ac:spMkLst>
        </pc:spChg>
        <pc:graphicFrameChg chg="add">
          <ac:chgData name="Khang Lê Hoàng" userId="64e9ad38cea0a3a0" providerId="LiveId" clId="{7A87F955-CFE6-466D-A348-8DFD5947B860}" dt="2024-08-22T20:59:13.110" v="1590" actId="26606"/>
          <ac:graphicFrameMkLst>
            <pc:docMk/>
            <pc:sldMk cId="636076838" sldId="257"/>
            <ac:graphicFrameMk id="5" creationId="{EB179566-2D96-61F1-5F98-F2341E59E1F3}"/>
          </ac:graphicFrameMkLst>
        </pc:graphicFrameChg>
        <pc:picChg chg="add">
          <ac:chgData name="Khang Lê Hoàng" userId="64e9ad38cea0a3a0" providerId="LiveId" clId="{7A87F955-CFE6-466D-A348-8DFD5947B860}" dt="2024-08-22T20:59:13.110" v="1590" actId="26606"/>
          <ac:picMkLst>
            <pc:docMk/>
            <pc:sldMk cId="636076838" sldId="257"/>
            <ac:picMk id="6" creationId="{28E01BFA-6436-1177-5DF0-BD75014F9D20}"/>
          </ac:picMkLst>
        </pc:picChg>
      </pc:sldChg>
      <pc:sldChg chg="addSp delSp modSp new mod setBg addAnim delAnim">
        <pc:chgData name="Khang Lê Hoàng" userId="64e9ad38cea0a3a0" providerId="LiveId" clId="{7A87F955-CFE6-466D-A348-8DFD5947B860}" dt="2024-08-22T20:59:50.247" v="1604" actId="26606"/>
        <pc:sldMkLst>
          <pc:docMk/>
          <pc:sldMk cId="1557391013" sldId="258"/>
        </pc:sldMkLst>
        <pc:spChg chg="mod">
          <ac:chgData name="Khang Lê Hoàng" userId="64e9ad38cea0a3a0" providerId="LiveId" clId="{7A87F955-CFE6-466D-A348-8DFD5947B860}" dt="2024-08-22T20:59:50.247" v="1604" actId="26606"/>
          <ac:spMkLst>
            <pc:docMk/>
            <pc:sldMk cId="1557391013" sldId="258"/>
            <ac:spMk id="2" creationId="{378B0D3E-9FEB-FD99-0E5C-A8C1799520CA}"/>
          </ac:spMkLst>
        </pc:spChg>
        <pc:spChg chg="del">
          <ac:chgData name="Khang Lê Hoàng" userId="64e9ad38cea0a3a0" providerId="LiveId" clId="{7A87F955-CFE6-466D-A348-8DFD5947B860}" dt="2024-08-22T18:36:39.465" v="148" actId="931"/>
          <ac:spMkLst>
            <pc:docMk/>
            <pc:sldMk cId="1557391013" sldId="258"/>
            <ac:spMk id="3" creationId="{1806AC80-B86B-A397-A0D7-B8E72B6F8C3E}"/>
          </ac:spMkLst>
        </pc:spChg>
        <pc:spChg chg="add del mod">
          <ac:chgData name="Khang Lê Hoàng" userId="64e9ad38cea0a3a0" providerId="LiveId" clId="{7A87F955-CFE6-466D-A348-8DFD5947B860}" dt="2024-08-22T18:36:50.371" v="157" actId="478"/>
          <ac:spMkLst>
            <pc:docMk/>
            <pc:sldMk cId="1557391013" sldId="258"/>
            <ac:spMk id="6" creationId="{7BB00758-CAD9-D0DA-580B-781EB7086D03}"/>
          </ac:spMkLst>
        </pc:spChg>
        <pc:spChg chg="add mod">
          <ac:chgData name="Khang Lê Hoàng" userId="64e9ad38cea0a3a0" providerId="LiveId" clId="{7A87F955-CFE6-466D-A348-8DFD5947B860}" dt="2024-08-22T20:59:50.247" v="1604" actId="26606"/>
          <ac:spMkLst>
            <pc:docMk/>
            <pc:sldMk cId="1557391013" sldId="258"/>
            <ac:spMk id="9" creationId="{E4B9C9E3-B35F-6D2C-C321-C7B06B7B94EA}"/>
          </ac:spMkLst>
        </pc:spChg>
        <pc:spChg chg="add mod ord">
          <ac:chgData name="Khang Lê Hoàng" userId="64e9ad38cea0a3a0" providerId="LiveId" clId="{7A87F955-CFE6-466D-A348-8DFD5947B860}" dt="2024-08-22T20:59:50.247" v="1604" actId="26606"/>
          <ac:spMkLst>
            <pc:docMk/>
            <pc:sldMk cId="1557391013" sldId="258"/>
            <ac:spMk id="10" creationId="{53FCFA48-A768-F5CC-0B62-57DB279AE73D}"/>
          </ac:spMkLst>
        </pc:spChg>
        <pc:spChg chg="add del">
          <ac:chgData name="Khang Lê Hoàng" userId="64e9ad38cea0a3a0" providerId="LiveId" clId="{7A87F955-CFE6-466D-A348-8DFD5947B860}" dt="2024-08-22T20:59:50.247" v="1604" actId="26606"/>
          <ac:spMkLst>
            <pc:docMk/>
            <pc:sldMk cId="1557391013" sldId="258"/>
            <ac:spMk id="15" creationId="{56E9B3E6-E277-4D68-BA48-9CB43FFBD6E2}"/>
          </ac:spMkLst>
        </pc:spChg>
        <pc:spChg chg="add del">
          <ac:chgData name="Khang Lê Hoàng" userId="64e9ad38cea0a3a0" providerId="LiveId" clId="{7A87F955-CFE6-466D-A348-8DFD5947B860}" dt="2024-08-22T20:59:50.247" v="1604" actId="26606"/>
          <ac:spMkLst>
            <pc:docMk/>
            <pc:sldMk cId="1557391013" sldId="258"/>
            <ac:spMk id="22" creationId="{D5B0017B-2ECA-49AF-B397-DC140825DF8D}"/>
          </ac:spMkLst>
        </pc:spChg>
        <pc:spChg chg="add del">
          <ac:chgData name="Khang Lê Hoàng" userId="64e9ad38cea0a3a0" providerId="LiveId" clId="{7A87F955-CFE6-466D-A348-8DFD5947B860}" dt="2024-08-22T20:59:50.240" v="1603" actId="26606"/>
          <ac:spMkLst>
            <pc:docMk/>
            <pc:sldMk cId="1557391013" sldId="258"/>
            <ac:spMk id="29" creationId="{C497725C-6431-496A-B11C-691354780DCD}"/>
          </ac:spMkLst>
        </pc:spChg>
        <pc:spChg chg="add del">
          <ac:chgData name="Khang Lê Hoàng" userId="64e9ad38cea0a3a0" providerId="LiveId" clId="{7A87F955-CFE6-466D-A348-8DFD5947B860}" dt="2024-08-22T20:59:50.240" v="1603" actId="26606"/>
          <ac:spMkLst>
            <pc:docMk/>
            <pc:sldMk cId="1557391013" sldId="258"/>
            <ac:spMk id="36" creationId="{B81933D1-5615-42C7-9C0B-4EB7105CCE2D}"/>
          </ac:spMkLst>
        </pc:spChg>
        <pc:spChg chg="add del">
          <ac:chgData name="Khang Lê Hoàng" userId="64e9ad38cea0a3a0" providerId="LiveId" clId="{7A87F955-CFE6-466D-A348-8DFD5947B860}" dt="2024-08-22T20:59:50.240" v="1603" actId="26606"/>
          <ac:spMkLst>
            <pc:docMk/>
            <pc:sldMk cId="1557391013" sldId="258"/>
            <ac:spMk id="38" creationId="{B089A89A-1E9C-4761-9DFF-53C275FBF870}"/>
          </ac:spMkLst>
        </pc:spChg>
        <pc:spChg chg="add del">
          <ac:chgData name="Khang Lê Hoàng" userId="64e9ad38cea0a3a0" providerId="LiveId" clId="{7A87F955-CFE6-466D-A348-8DFD5947B860}" dt="2024-08-22T20:59:50.240" v="1603" actId="26606"/>
          <ac:spMkLst>
            <pc:docMk/>
            <pc:sldMk cId="1557391013" sldId="258"/>
            <ac:spMk id="40" creationId="{19C9EAEA-39D0-4B0E-A0EB-51E7B26740B1}"/>
          </ac:spMkLst>
        </pc:spChg>
        <pc:spChg chg="add">
          <ac:chgData name="Khang Lê Hoàng" userId="64e9ad38cea0a3a0" providerId="LiveId" clId="{7A87F955-CFE6-466D-A348-8DFD5947B860}" dt="2024-08-22T20:59:50.247" v="1604" actId="26606"/>
          <ac:spMkLst>
            <pc:docMk/>
            <pc:sldMk cId="1557391013" sldId="258"/>
            <ac:spMk id="42" creationId="{C4879EFC-8E62-4E00-973C-C45EE9EC676D}"/>
          </ac:spMkLst>
        </pc:spChg>
        <pc:spChg chg="add">
          <ac:chgData name="Khang Lê Hoàng" userId="64e9ad38cea0a3a0" providerId="LiveId" clId="{7A87F955-CFE6-466D-A348-8DFD5947B860}" dt="2024-08-22T20:59:50.247" v="1604" actId="26606"/>
          <ac:spMkLst>
            <pc:docMk/>
            <pc:sldMk cId="1557391013" sldId="258"/>
            <ac:spMk id="43" creationId="{D6A9C53F-5F90-40A5-8C85-5412D39C8C68}"/>
          </ac:spMkLst>
        </pc:spChg>
        <pc:grpChg chg="add del">
          <ac:chgData name="Khang Lê Hoàng" userId="64e9ad38cea0a3a0" providerId="LiveId" clId="{7A87F955-CFE6-466D-A348-8DFD5947B860}" dt="2024-08-22T20:59:50.247" v="1604" actId="26606"/>
          <ac:grpSpMkLst>
            <pc:docMk/>
            <pc:sldMk cId="1557391013" sldId="258"/>
            <ac:grpSpMk id="17" creationId="{AE1C45F0-260A-458C-96ED-C1F6D2151219}"/>
          </ac:grpSpMkLst>
        </pc:grpChg>
        <pc:grpChg chg="add del">
          <ac:chgData name="Khang Lê Hoàng" userId="64e9ad38cea0a3a0" providerId="LiveId" clId="{7A87F955-CFE6-466D-A348-8DFD5947B860}" dt="2024-08-22T20:59:50.240" v="1603" actId="26606"/>
          <ac:grpSpMkLst>
            <pc:docMk/>
            <pc:sldMk cId="1557391013" sldId="258"/>
            <ac:grpSpMk id="31" creationId="{032D8612-31EB-44CF-A1D0-14FD4C705424}"/>
          </ac:grpSpMkLst>
        </pc:grpChg>
        <pc:picChg chg="add mod ord">
          <ac:chgData name="Khang Lê Hoàng" userId="64e9ad38cea0a3a0" providerId="LiveId" clId="{7A87F955-CFE6-466D-A348-8DFD5947B860}" dt="2024-08-22T20:59:50.247" v="1604" actId="26606"/>
          <ac:picMkLst>
            <pc:docMk/>
            <pc:sldMk cId="1557391013" sldId="258"/>
            <ac:picMk id="5" creationId="{460E8295-8C1D-84F4-7580-282A9E339788}"/>
          </ac:picMkLst>
        </pc:picChg>
        <pc:picChg chg="add mod">
          <ac:chgData name="Khang Lê Hoàng" userId="64e9ad38cea0a3a0" providerId="LiveId" clId="{7A87F955-CFE6-466D-A348-8DFD5947B860}" dt="2024-08-22T20:59:50.247" v="1604" actId="26606"/>
          <ac:picMkLst>
            <pc:docMk/>
            <pc:sldMk cId="1557391013" sldId="258"/>
            <ac:picMk id="8" creationId="{AFCD4473-717F-CFCF-926B-202E2E7CD1F8}"/>
          </ac:picMkLst>
        </pc:picChg>
        <pc:cxnChg chg="add del">
          <ac:chgData name="Khang Lê Hoàng" userId="64e9ad38cea0a3a0" providerId="LiveId" clId="{7A87F955-CFE6-466D-A348-8DFD5947B860}" dt="2024-08-22T20:59:50.247" v="1604" actId="26606"/>
          <ac:cxnSpMkLst>
            <pc:docMk/>
            <pc:sldMk cId="1557391013" sldId="258"/>
            <ac:cxnSpMk id="24" creationId="{6CF1BAF6-AD41-4082-B212-8A1F9A2E8779}"/>
          </ac:cxnSpMkLst>
        </pc:cxnChg>
      </pc:sldChg>
      <pc:sldChg chg="addSp delSp modSp new mod setBg">
        <pc:chgData name="Khang Lê Hoàng" userId="64e9ad38cea0a3a0" providerId="LiveId" clId="{7A87F955-CFE6-466D-A348-8DFD5947B860}" dt="2024-08-22T20:59:58.695" v="1607" actId="26606"/>
        <pc:sldMkLst>
          <pc:docMk/>
          <pc:sldMk cId="3990489249" sldId="259"/>
        </pc:sldMkLst>
        <pc:spChg chg="mod">
          <ac:chgData name="Khang Lê Hoàng" userId="64e9ad38cea0a3a0" providerId="LiveId" clId="{7A87F955-CFE6-466D-A348-8DFD5947B860}" dt="2024-08-22T20:59:58.695" v="1607" actId="26606"/>
          <ac:spMkLst>
            <pc:docMk/>
            <pc:sldMk cId="3990489249" sldId="259"/>
            <ac:spMk id="2" creationId="{7D44D657-56FD-E167-7F0E-9152DAE6A35A}"/>
          </ac:spMkLst>
        </pc:spChg>
        <pc:spChg chg="mod">
          <ac:chgData name="Khang Lê Hoàng" userId="64e9ad38cea0a3a0" providerId="LiveId" clId="{7A87F955-CFE6-466D-A348-8DFD5947B860}" dt="2024-08-22T20:59:58.695" v="1607" actId="26606"/>
          <ac:spMkLst>
            <pc:docMk/>
            <pc:sldMk cId="3990489249" sldId="259"/>
            <ac:spMk id="3" creationId="{9275658B-D2A0-BF39-C7E0-D3CDABD9BA16}"/>
          </ac:spMkLst>
        </pc:spChg>
        <pc:spChg chg="add del">
          <ac:chgData name="Khang Lê Hoàng" userId="64e9ad38cea0a3a0" providerId="LiveId" clId="{7A87F955-CFE6-466D-A348-8DFD5947B860}" dt="2024-08-22T20:59:58.690" v="1606" actId="26606"/>
          <ac:spMkLst>
            <pc:docMk/>
            <pc:sldMk cId="3990489249" sldId="259"/>
            <ac:spMk id="8" creationId="{1B15ED52-F352-441B-82BF-E0EA34836D08}"/>
          </ac:spMkLst>
        </pc:spChg>
        <pc:spChg chg="add del">
          <ac:chgData name="Khang Lê Hoàng" userId="64e9ad38cea0a3a0" providerId="LiveId" clId="{7A87F955-CFE6-466D-A348-8DFD5947B860}" dt="2024-08-22T20:59:58.690" v="1606" actId="26606"/>
          <ac:spMkLst>
            <pc:docMk/>
            <pc:sldMk cId="3990489249" sldId="259"/>
            <ac:spMk id="10" creationId="{3B2E3793-BFE6-45A2-9B7B-E18844431C99}"/>
          </ac:spMkLst>
        </pc:spChg>
        <pc:spChg chg="add del">
          <ac:chgData name="Khang Lê Hoàng" userId="64e9ad38cea0a3a0" providerId="LiveId" clId="{7A87F955-CFE6-466D-A348-8DFD5947B860}" dt="2024-08-22T20:59:58.690" v="1606" actId="26606"/>
          <ac:spMkLst>
            <pc:docMk/>
            <pc:sldMk cId="3990489249" sldId="259"/>
            <ac:spMk id="12" creationId="{BC4C4868-CB8F-4AF9-9CDB-8108F2C19B67}"/>
          </ac:spMkLst>
        </pc:spChg>
        <pc:spChg chg="add del">
          <ac:chgData name="Khang Lê Hoàng" userId="64e9ad38cea0a3a0" providerId="LiveId" clId="{7A87F955-CFE6-466D-A348-8DFD5947B860}" dt="2024-08-22T20:59:58.690" v="1606" actId="26606"/>
          <ac:spMkLst>
            <pc:docMk/>
            <pc:sldMk cId="3990489249" sldId="259"/>
            <ac:spMk id="14" creationId="{375E0459-6403-40CD-989D-56A4407CA12E}"/>
          </ac:spMkLst>
        </pc:spChg>
        <pc:spChg chg="add del">
          <ac:chgData name="Khang Lê Hoàng" userId="64e9ad38cea0a3a0" providerId="LiveId" clId="{7A87F955-CFE6-466D-A348-8DFD5947B860}" dt="2024-08-22T20:59:58.690" v="1606" actId="26606"/>
          <ac:spMkLst>
            <pc:docMk/>
            <pc:sldMk cId="3990489249" sldId="259"/>
            <ac:spMk id="16" creationId="{53E5B1A8-3AC9-4BD1-9BBC-78CA94F2D1BA}"/>
          </ac:spMkLst>
        </pc:spChg>
        <pc:spChg chg="add">
          <ac:chgData name="Khang Lê Hoàng" userId="64e9ad38cea0a3a0" providerId="LiveId" clId="{7A87F955-CFE6-466D-A348-8DFD5947B860}" dt="2024-08-22T20:59:58.695" v="1607" actId="26606"/>
          <ac:spMkLst>
            <pc:docMk/>
            <pc:sldMk cId="3990489249" sldId="259"/>
            <ac:spMk id="18" creationId="{100EDD19-6802-4EC3-95CE-CFFAB042CFD6}"/>
          </ac:spMkLst>
        </pc:spChg>
        <pc:spChg chg="add">
          <ac:chgData name="Khang Lê Hoàng" userId="64e9ad38cea0a3a0" providerId="LiveId" clId="{7A87F955-CFE6-466D-A348-8DFD5947B860}" dt="2024-08-22T20:59:58.695" v="1607" actId="26606"/>
          <ac:spMkLst>
            <pc:docMk/>
            <pc:sldMk cId="3990489249" sldId="259"/>
            <ac:spMk id="19" creationId="{DB17E863-922E-4C26-BD64-E8FD41D28661}"/>
          </ac:spMkLst>
        </pc:spChg>
      </pc:sldChg>
      <pc:sldChg chg="addSp modSp new mod setBg">
        <pc:chgData name="Khang Lê Hoàng" userId="64e9ad38cea0a3a0" providerId="LiveId" clId="{7A87F955-CFE6-466D-A348-8DFD5947B860}" dt="2024-08-22T21:00:01.247" v="1608" actId="26606"/>
        <pc:sldMkLst>
          <pc:docMk/>
          <pc:sldMk cId="3813276162" sldId="260"/>
        </pc:sldMkLst>
        <pc:spChg chg="mod">
          <ac:chgData name="Khang Lê Hoàng" userId="64e9ad38cea0a3a0" providerId="LiveId" clId="{7A87F955-CFE6-466D-A348-8DFD5947B860}" dt="2024-08-22T21:00:01.247" v="1608" actId="26606"/>
          <ac:spMkLst>
            <pc:docMk/>
            <pc:sldMk cId="3813276162" sldId="260"/>
            <ac:spMk id="2" creationId="{E52ED41E-7F4D-14B3-6FB9-4BF0F4269F7B}"/>
          </ac:spMkLst>
        </pc:spChg>
        <pc:spChg chg="mod">
          <ac:chgData name="Khang Lê Hoàng" userId="64e9ad38cea0a3a0" providerId="LiveId" clId="{7A87F955-CFE6-466D-A348-8DFD5947B860}" dt="2024-08-22T21:00:01.247" v="1608" actId="26606"/>
          <ac:spMkLst>
            <pc:docMk/>
            <pc:sldMk cId="3813276162" sldId="260"/>
            <ac:spMk id="3" creationId="{96E05B10-4059-BA15-FD1E-3941CA758DF7}"/>
          </ac:spMkLst>
        </pc:spChg>
        <pc:spChg chg="add">
          <ac:chgData name="Khang Lê Hoàng" userId="64e9ad38cea0a3a0" providerId="LiveId" clId="{7A87F955-CFE6-466D-A348-8DFD5947B860}" dt="2024-08-22T21:00:01.247" v="1608" actId="26606"/>
          <ac:spMkLst>
            <pc:docMk/>
            <pc:sldMk cId="3813276162" sldId="260"/>
            <ac:spMk id="8" creationId="{100EDD19-6802-4EC3-95CE-CFFAB042CFD6}"/>
          </ac:spMkLst>
        </pc:spChg>
        <pc:spChg chg="add">
          <ac:chgData name="Khang Lê Hoàng" userId="64e9ad38cea0a3a0" providerId="LiveId" clId="{7A87F955-CFE6-466D-A348-8DFD5947B860}" dt="2024-08-22T21:00:01.247" v="1608" actId="26606"/>
          <ac:spMkLst>
            <pc:docMk/>
            <pc:sldMk cId="3813276162" sldId="260"/>
            <ac:spMk id="10" creationId="{DB17E863-922E-4C26-BD64-E8FD41D28661}"/>
          </ac:spMkLst>
        </pc:spChg>
      </pc:sldChg>
      <pc:sldChg chg="addSp delSp modSp new mod setBg">
        <pc:chgData name="Khang Lê Hoàng" userId="64e9ad38cea0a3a0" providerId="LiveId" clId="{7A87F955-CFE6-466D-A348-8DFD5947B860}" dt="2024-08-22T18:51:29.967" v="694" actId="27614"/>
        <pc:sldMkLst>
          <pc:docMk/>
          <pc:sldMk cId="3430737931" sldId="261"/>
        </pc:sldMkLst>
        <pc:spChg chg="mod">
          <ac:chgData name="Khang Lê Hoàng" userId="64e9ad38cea0a3a0" providerId="LiveId" clId="{7A87F955-CFE6-466D-A348-8DFD5947B860}" dt="2024-08-22T18:51:27.124" v="692" actId="26606"/>
          <ac:spMkLst>
            <pc:docMk/>
            <pc:sldMk cId="3430737931" sldId="261"/>
            <ac:spMk id="2" creationId="{804807F1-F8A3-D3E0-3AFC-F785BAA42C3D}"/>
          </ac:spMkLst>
        </pc:spChg>
        <pc:spChg chg="add del mod">
          <ac:chgData name="Khang Lê Hoàng" userId="64e9ad38cea0a3a0" providerId="LiveId" clId="{7A87F955-CFE6-466D-A348-8DFD5947B860}" dt="2024-08-22T18:51:12.459" v="683" actId="22"/>
          <ac:spMkLst>
            <pc:docMk/>
            <pc:sldMk cId="3430737931" sldId="261"/>
            <ac:spMk id="3" creationId="{46B35717-C48F-A8D8-954F-C8A930030E6A}"/>
          </ac:spMkLst>
        </pc:spChg>
        <pc:spChg chg="add del">
          <ac:chgData name="Khang Lê Hoàng" userId="64e9ad38cea0a3a0" providerId="LiveId" clId="{7A87F955-CFE6-466D-A348-8DFD5947B860}" dt="2024-08-22T18:51:23.668" v="689" actId="26606"/>
          <ac:spMkLst>
            <pc:docMk/>
            <pc:sldMk cId="3430737931" sldId="261"/>
            <ac:spMk id="10" creationId="{F52796A6-E832-2530-9E98-AB49551964AE}"/>
          </ac:spMkLst>
        </pc:spChg>
        <pc:spChg chg="add del">
          <ac:chgData name="Khang Lê Hoàng" userId="64e9ad38cea0a3a0" providerId="LiveId" clId="{7A87F955-CFE6-466D-A348-8DFD5947B860}" dt="2024-08-22T18:51:23.668" v="689" actId="26606"/>
          <ac:spMkLst>
            <pc:docMk/>
            <pc:sldMk cId="3430737931" sldId="261"/>
            <ac:spMk id="13" creationId="{04695F26-39DB-450E-B464-9C76CD233B36}"/>
          </ac:spMkLst>
        </pc:spChg>
        <pc:spChg chg="add del">
          <ac:chgData name="Khang Lê Hoàng" userId="64e9ad38cea0a3a0" providerId="LiveId" clId="{7A87F955-CFE6-466D-A348-8DFD5947B860}" dt="2024-08-22T18:51:23.668" v="689" actId="26606"/>
          <ac:spMkLst>
            <pc:docMk/>
            <pc:sldMk cId="3430737931" sldId="261"/>
            <ac:spMk id="15" creationId="{2F42E55F-A297-474F-AF2D-6D3A15822BCA}"/>
          </ac:spMkLst>
        </pc:spChg>
        <pc:spChg chg="add del">
          <ac:chgData name="Khang Lê Hoàng" userId="64e9ad38cea0a3a0" providerId="LiveId" clId="{7A87F955-CFE6-466D-A348-8DFD5947B860}" dt="2024-08-22T18:51:21.867" v="687" actId="26606"/>
          <ac:spMkLst>
            <pc:docMk/>
            <pc:sldMk cId="3430737931" sldId="261"/>
            <ac:spMk id="16" creationId="{F0087D53-9295-4463-AAE4-D5C626046E9F}"/>
          </ac:spMkLst>
        </pc:spChg>
        <pc:spChg chg="add del">
          <ac:chgData name="Khang Lê Hoàng" userId="64e9ad38cea0a3a0" providerId="LiveId" clId="{7A87F955-CFE6-466D-A348-8DFD5947B860}" dt="2024-08-22T18:51:21.867" v="687" actId="26606"/>
          <ac:spMkLst>
            <pc:docMk/>
            <pc:sldMk cId="3430737931" sldId="261"/>
            <ac:spMk id="17" creationId="{D6A9C53F-5F90-40A5-8C85-5412D39C8C68}"/>
          </ac:spMkLst>
        </pc:spChg>
        <pc:spChg chg="add del">
          <ac:chgData name="Khang Lê Hoàng" userId="64e9ad38cea0a3a0" providerId="LiveId" clId="{7A87F955-CFE6-466D-A348-8DFD5947B860}" dt="2024-08-22T18:51:27.120" v="691" actId="26606"/>
          <ac:spMkLst>
            <pc:docMk/>
            <pc:sldMk cId="3430737931" sldId="261"/>
            <ac:spMk id="24" creationId="{F8446B12-7391-4711-8B31-112A0B896C76}"/>
          </ac:spMkLst>
        </pc:spChg>
        <pc:spChg chg="add">
          <ac:chgData name="Khang Lê Hoàng" userId="64e9ad38cea0a3a0" providerId="LiveId" clId="{7A87F955-CFE6-466D-A348-8DFD5947B860}" dt="2024-08-22T18:51:27.124" v="692" actId="26606"/>
          <ac:spMkLst>
            <pc:docMk/>
            <pc:sldMk cId="3430737931" sldId="261"/>
            <ac:spMk id="28" creationId="{F0087D53-9295-4463-AAE4-D5C626046E9F}"/>
          </ac:spMkLst>
        </pc:spChg>
        <pc:spChg chg="add">
          <ac:chgData name="Khang Lê Hoàng" userId="64e9ad38cea0a3a0" providerId="LiveId" clId="{7A87F955-CFE6-466D-A348-8DFD5947B860}" dt="2024-08-22T18:51:27.124" v="692" actId="26606"/>
          <ac:spMkLst>
            <pc:docMk/>
            <pc:sldMk cId="3430737931" sldId="261"/>
            <ac:spMk id="29" creationId="{D6A9C53F-5F90-40A5-8C85-5412D39C8C68}"/>
          </ac:spMkLst>
        </pc:spChg>
        <pc:grpChg chg="add del">
          <ac:chgData name="Khang Lê Hoàng" userId="64e9ad38cea0a3a0" providerId="LiveId" clId="{7A87F955-CFE6-466D-A348-8DFD5947B860}" dt="2024-08-22T18:51:21.334" v="685" actId="26606"/>
          <ac:grpSpMkLst>
            <pc:docMk/>
            <pc:sldMk cId="3430737931" sldId="261"/>
            <ac:grpSpMk id="11" creationId="{BF65200E-BE19-61BA-8C12-E73CE7790A3F}"/>
          </ac:grpSpMkLst>
        </pc:grpChg>
        <pc:grpChg chg="add del">
          <ac:chgData name="Khang Lê Hoàng" userId="64e9ad38cea0a3a0" providerId="LiveId" clId="{7A87F955-CFE6-466D-A348-8DFD5947B860}" dt="2024-08-22T18:51:23.668" v="689" actId="26606"/>
          <ac:grpSpMkLst>
            <pc:docMk/>
            <pc:sldMk cId="3430737931" sldId="261"/>
            <ac:grpSpMk id="22" creationId="{972070F7-E065-4D60-8938-9FB8CDB8ACB0}"/>
          </ac:grpSpMkLst>
        </pc:grpChg>
        <pc:grpChg chg="add del">
          <ac:chgData name="Khang Lê Hoàng" userId="64e9ad38cea0a3a0" providerId="LiveId" clId="{7A87F955-CFE6-466D-A348-8DFD5947B860}" dt="2024-08-22T18:51:27.120" v="691" actId="26606"/>
          <ac:grpSpMkLst>
            <pc:docMk/>
            <pc:sldMk cId="3430737931" sldId="261"/>
            <ac:grpSpMk id="25" creationId="{C36E7633-D204-4C70-AA1D-FC904463EAEC}"/>
          </ac:grpSpMkLst>
        </pc:grpChg>
        <pc:picChg chg="add mod">
          <ac:chgData name="Khang Lê Hoàng" userId="64e9ad38cea0a3a0" providerId="LiveId" clId="{7A87F955-CFE6-466D-A348-8DFD5947B860}" dt="2024-08-22T18:51:29.967" v="694" actId="27614"/>
          <ac:picMkLst>
            <pc:docMk/>
            <pc:sldMk cId="3430737931" sldId="261"/>
            <ac:picMk id="4" creationId="{CF1EFE97-3E71-2211-181B-A4D8665D953A}"/>
          </ac:picMkLst>
        </pc:picChg>
        <pc:picChg chg="add mod ord">
          <ac:chgData name="Khang Lê Hoàng" userId="64e9ad38cea0a3a0" providerId="LiveId" clId="{7A87F955-CFE6-466D-A348-8DFD5947B860}" dt="2024-08-22T18:51:29.783" v="693" actId="27614"/>
          <ac:picMkLst>
            <pc:docMk/>
            <pc:sldMk cId="3430737931" sldId="261"/>
            <ac:picMk id="6" creationId="{0B6037A3-DB92-2DC0-46FF-DAE9F8BBBEAE}"/>
          </ac:picMkLst>
        </pc:picChg>
      </pc:sldChg>
      <pc:sldChg chg="addSp delSp modSp new mod setBg setClrOvrMap">
        <pc:chgData name="Khang Lê Hoàng" userId="64e9ad38cea0a3a0" providerId="LiveId" clId="{7A87F955-CFE6-466D-A348-8DFD5947B860}" dt="2024-08-22T20:58:31.108" v="1553" actId="26606"/>
        <pc:sldMkLst>
          <pc:docMk/>
          <pc:sldMk cId="2826477174" sldId="262"/>
        </pc:sldMkLst>
        <pc:spChg chg="mod">
          <ac:chgData name="Khang Lê Hoàng" userId="64e9ad38cea0a3a0" providerId="LiveId" clId="{7A87F955-CFE6-466D-A348-8DFD5947B860}" dt="2024-08-22T20:58:31.108" v="1553" actId="26606"/>
          <ac:spMkLst>
            <pc:docMk/>
            <pc:sldMk cId="2826477174" sldId="262"/>
            <ac:spMk id="2" creationId="{2B3CDA7E-CF70-8774-8F94-C559D6532519}"/>
          </ac:spMkLst>
        </pc:spChg>
        <pc:spChg chg="mod">
          <ac:chgData name="Khang Lê Hoàng" userId="64e9ad38cea0a3a0" providerId="LiveId" clId="{7A87F955-CFE6-466D-A348-8DFD5947B860}" dt="2024-08-22T20:58:31.108" v="1553" actId="26606"/>
          <ac:spMkLst>
            <pc:docMk/>
            <pc:sldMk cId="2826477174" sldId="262"/>
            <ac:spMk id="3" creationId="{5A00ED0C-5624-B879-B2BE-DB00601A079F}"/>
          </ac:spMkLst>
        </pc:spChg>
        <pc:picChg chg="add del">
          <ac:chgData name="Khang Lê Hoàng" userId="64e9ad38cea0a3a0" providerId="LiveId" clId="{7A87F955-CFE6-466D-A348-8DFD5947B860}" dt="2024-08-22T18:51:45.623" v="697" actId="22"/>
          <ac:picMkLst>
            <pc:docMk/>
            <pc:sldMk cId="2826477174" sldId="262"/>
            <ac:picMk id="5" creationId="{BDCF12F5-524F-8088-DCD1-E178E4C234B6}"/>
          </ac:picMkLst>
        </pc:picChg>
        <pc:picChg chg="add">
          <ac:chgData name="Khang Lê Hoàng" userId="64e9ad38cea0a3a0" providerId="LiveId" clId="{7A87F955-CFE6-466D-A348-8DFD5947B860}" dt="2024-08-22T20:58:31.108" v="1553" actId="26606"/>
          <ac:picMkLst>
            <pc:docMk/>
            <pc:sldMk cId="2826477174" sldId="262"/>
            <ac:picMk id="6" creationId="{70C5BEE6-C5DA-B60C-6719-61C26FC5914E}"/>
          </ac:picMkLst>
        </pc:picChg>
        <pc:picChg chg="add del">
          <ac:chgData name="Khang Lê Hoàng" userId="64e9ad38cea0a3a0" providerId="LiveId" clId="{7A87F955-CFE6-466D-A348-8DFD5947B860}" dt="2024-08-22T18:51:47.782" v="699" actId="22"/>
          <ac:picMkLst>
            <pc:docMk/>
            <pc:sldMk cId="2826477174" sldId="262"/>
            <ac:picMk id="7" creationId="{68D79590-1939-91CD-8614-91DA9B5C72DB}"/>
          </ac:picMkLst>
        </pc:picChg>
      </pc:sldChg>
      <pc:sldChg chg="addSp delSp modSp new mod ord setBg">
        <pc:chgData name="Khang Lê Hoàng" userId="64e9ad38cea0a3a0" providerId="LiveId" clId="{7A87F955-CFE6-466D-A348-8DFD5947B860}" dt="2024-08-22T19:19:18.470" v="722" actId="26606"/>
        <pc:sldMkLst>
          <pc:docMk/>
          <pc:sldMk cId="1227507869" sldId="263"/>
        </pc:sldMkLst>
        <pc:spChg chg="mod">
          <ac:chgData name="Khang Lê Hoàng" userId="64e9ad38cea0a3a0" providerId="LiveId" clId="{7A87F955-CFE6-466D-A348-8DFD5947B860}" dt="2024-08-22T19:19:18.470" v="722" actId="26606"/>
          <ac:spMkLst>
            <pc:docMk/>
            <pc:sldMk cId="1227507869" sldId="263"/>
            <ac:spMk id="2" creationId="{A3068B26-949F-BA46-66A0-A733DCD56B32}"/>
          </ac:spMkLst>
        </pc:spChg>
        <pc:spChg chg="del mod">
          <ac:chgData name="Khang Lê Hoàng" userId="64e9ad38cea0a3a0" providerId="LiveId" clId="{7A87F955-CFE6-466D-A348-8DFD5947B860}" dt="2024-08-22T19:18:54.846" v="718" actId="478"/>
          <ac:spMkLst>
            <pc:docMk/>
            <pc:sldMk cId="1227507869" sldId="263"/>
            <ac:spMk id="3" creationId="{48018AA9-E652-4D89-E975-C66583DF58A1}"/>
          </ac:spMkLst>
        </pc:spChg>
        <pc:spChg chg="add">
          <ac:chgData name="Khang Lê Hoàng" userId="64e9ad38cea0a3a0" providerId="LiveId" clId="{7A87F955-CFE6-466D-A348-8DFD5947B860}" dt="2024-08-22T19:19:18.470" v="722" actId="26606"/>
          <ac:spMkLst>
            <pc:docMk/>
            <pc:sldMk cId="1227507869" sldId="263"/>
            <ac:spMk id="1031" creationId="{56E9B3E6-E277-4D68-BA48-9CB43FFBD6E2}"/>
          </ac:spMkLst>
        </pc:spChg>
        <pc:spChg chg="add">
          <ac:chgData name="Khang Lê Hoàng" userId="64e9ad38cea0a3a0" providerId="LiveId" clId="{7A87F955-CFE6-466D-A348-8DFD5947B860}" dt="2024-08-22T19:19:18.470" v="722" actId="26606"/>
          <ac:spMkLst>
            <pc:docMk/>
            <pc:sldMk cId="1227507869" sldId="263"/>
            <ac:spMk id="1038" creationId="{D5B0017B-2ECA-49AF-B397-DC140825DF8D}"/>
          </ac:spMkLst>
        </pc:spChg>
        <pc:grpChg chg="add">
          <ac:chgData name="Khang Lê Hoàng" userId="64e9ad38cea0a3a0" providerId="LiveId" clId="{7A87F955-CFE6-466D-A348-8DFD5947B860}" dt="2024-08-22T19:19:18.470" v="722" actId="26606"/>
          <ac:grpSpMkLst>
            <pc:docMk/>
            <pc:sldMk cId="1227507869" sldId="263"/>
            <ac:grpSpMk id="1033" creationId="{AE1C45F0-260A-458C-96ED-C1F6D2151219}"/>
          </ac:grpSpMkLst>
        </pc:grpChg>
        <pc:graphicFrameChg chg="add mod modGraphic">
          <ac:chgData name="Khang Lê Hoàng" userId="64e9ad38cea0a3a0" providerId="LiveId" clId="{7A87F955-CFE6-466D-A348-8DFD5947B860}" dt="2024-08-22T19:19:18.470" v="722" actId="26606"/>
          <ac:graphicFrameMkLst>
            <pc:docMk/>
            <pc:sldMk cId="1227507869" sldId="263"/>
            <ac:graphicFrameMk id="4" creationId="{1EE8F2EE-6E38-4A48-1EDE-3CC52417803D}"/>
          </ac:graphicFrameMkLst>
        </pc:graphicFrameChg>
        <pc:picChg chg="add mod">
          <ac:chgData name="Khang Lê Hoàng" userId="64e9ad38cea0a3a0" providerId="LiveId" clId="{7A87F955-CFE6-466D-A348-8DFD5947B860}" dt="2024-08-22T19:19:18.470" v="722" actId="26606"/>
          <ac:picMkLst>
            <pc:docMk/>
            <pc:sldMk cId="1227507869" sldId="263"/>
            <ac:picMk id="1026" creationId="{379B5251-B81A-8597-15E6-C56648EF3AE3}"/>
          </ac:picMkLst>
        </pc:picChg>
        <pc:cxnChg chg="add">
          <ac:chgData name="Khang Lê Hoàng" userId="64e9ad38cea0a3a0" providerId="LiveId" clId="{7A87F955-CFE6-466D-A348-8DFD5947B860}" dt="2024-08-22T19:19:18.470" v="722" actId="26606"/>
          <ac:cxnSpMkLst>
            <pc:docMk/>
            <pc:sldMk cId="1227507869" sldId="263"/>
            <ac:cxnSpMk id="1040" creationId="{6CF1BAF6-AD41-4082-B212-8A1F9A2E8779}"/>
          </ac:cxnSpMkLst>
        </pc:cxnChg>
      </pc:sldChg>
      <pc:sldChg chg="addSp delSp modSp new mod setBg">
        <pc:chgData name="Khang Lê Hoàng" userId="64e9ad38cea0a3a0" providerId="LiveId" clId="{7A87F955-CFE6-466D-A348-8DFD5947B860}" dt="2024-08-22T19:46:49.560" v="772" actId="26606"/>
        <pc:sldMkLst>
          <pc:docMk/>
          <pc:sldMk cId="2134360291" sldId="264"/>
        </pc:sldMkLst>
        <pc:spChg chg="mod">
          <ac:chgData name="Khang Lê Hoàng" userId="64e9ad38cea0a3a0" providerId="LiveId" clId="{7A87F955-CFE6-466D-A348-8DFD5947B860}" dt="2024-08-22T19:46:49.560" v="772" actId="26606"/>
          <ac:spMkLst>
            <pc:docMk/>
            <pc:sldMk cId="2134360291" sldId="264"/>
            <ac:spMk id="2" creationId="{B34BC1AF-AC4E-F955-8707-80E232E0E9D3}"/>
          </ac:spMkLst>
        </pc:spChg>
        <pc:spChg chg="del">
          <ac:chgData name="Khang Lê Hoàng" userId="64e9ad38cea0a3a0" providerId="LiveId" clId="{7A87F955-CFE6-466D-A348-8DFD5947B860}" dt="2024-08-22T19:46:47.708" v="771" actId="22"/>
          <ac:spMkLst>
            <pc:docMk/>
            <pc:sldMk cId="2134360291" sldId="264"/>
            <ac:spMk id="3" creationId="{81AF5D6E-1619-3253-C50E-785263B09707}"/>
          </ac:spMkLst>
        </pc:spChg>
        <pc:spChg chg="add">
          <ac:chgData name="Khang Lê Hoàng" userId="64e9ad38cea0a3a0" providerId="LiveId" clId="{7A87F955-CFE6-466D-A348-8DFD5947B860}" dt="2024-08-22T19:46:49.560" v="772" actId="26606"/>
          <ac:spMkLst>
            <pc:docMk/>
            <pc:sldMk cId="2134360291" sldId="264"/>
            <ac:spMk id="10" creationId="{A8384FB5-9ADC-4DDC-881B-597D56F5B15D}"/>
          </ac:spMkLst>
        </pc:spChg>
        <pc:spChg chg="add">
          <ac:chgData name="Khang Lê Hoàng" userId="64e9ad38cea0a3a0" providerId="LiveId" clId="{7A87F955-CFE6-466D-A348-8DFD5947B860}" dt="2024-08-22T19:46:49.560" v="772" actId="26606"/>
          <ac:spMkLst>
            <pc:docMk/>
            <pc:sldMk cId="2134360291" sldId="264"/>
            <ac:spMk id="12" creationId="{1199E1B1-A8C0-4FE8-A5A8-1CB41D69F857}"/>
          </ac:spMkLst>
        </pc:spChg>
        <pc:spChg chg="add">
          <ac:chgData name="Khang Lê Hoàng" userId="64e9ad38cea0a3a0" providerId="LiveId" clId="{7A87F955-CFE6-466D-A348-8DFD5947B860}" dt="2024-08-22T19:46:49.560" v="772" actId="26606"/>
          <ac:spMkLst>
            <pc:docMk/>
            <pc:sldMk cId="2134360291" sldId="264"/>
            <ac:spMk id="14" creationId="{84A8DE83-DE75-4B41-9DB4-A7EC0B0DEC0B}"/>
          </ac:spMkLst>
        </pc:spChg>
        <pc:spChg chg="add">
          <ac:chgData name="Khang Lê Hoàng" userId="64e9ad38cea0a3a0" providerId="LiveId" clId="{7A87F955-CFE6-466D-A348-8DFD5947B860}" dt="2024-08-22T19:46:49.560" v="772" actId="26606"/>
          <ac:spMkLst>
            <pc:docMk/>
            <pc:sldMk cId="2134360291" sldId="264"/>
            <ac:spMk id="16" creationId="{A7009A0A-BEF5-4EAC-AF15-E4F9F002E239}"/>
          </ac:spMkLst>
        </pc:spChg>
        <pc:picChg chg="add mod ord">
          <ac:chgData name="Khang Lê Hoàng" userId="64e9ad38cea0a3a0" providerId="LiveId" clId="{7A87F955-CFE6-466D-A348-8DFD5947B860}" dt="2024-08-22T19:46:49.560" v="772" actId="26606"/>
          <ac:picMkLst>
            <pc:docMk/>
            <pc:sldMk cId="2134360291" sldId="264"/>
            <ac:picMk id="5" creationId="{6761857A-2209-9A67-1D05-83939A4D19F4}"/>
          </ac:picMkLst>
        </pc:picChg>
      </pc:sldChg>
      <pc:sldChg chg="addSp delSp modSp new mod setBg">
        <pc:chgData name="Khang Lê Hoàng" userId="64e9ad38cea0a3a0" providerId="LiveId" clId="{7A87F955-CFE6-466D-A348-8DFD5947B860}" dt="2024-08-22T19:39:30.086" v="770" actId="26606"/>
        <pc:sldMkLst>
          <pc:docMk/>
          <pc:sldMk cId="1334492694" sldId="265"/>
        </pc:sldMkLst>
        <pc:spChg chg="mod">
          <ac:chgData name="Khang Lê Hoàng" userId="64e9ad38cea0a3a0" providerId="LiveId" clId="{7A87F955-CFE6-466D-A348-8DFD5947B860}" dt="2024-08-22T19:39:30.086" v="770" actId="26606"/>
          <ac:spMkLst>
            <pc:docMk/>
            <pc:sldMk cId="1334492694" sldId="265"/>
            <ac:spMk id="2" creationId="{434E24A4-AE3B-E7C5-B0A0-EF27A4ADAF9B}"/>
          </ac:spMkLst>
        </pc:spChg>
        <pc:spChg chg="del">
          <ac:chgData name="Khang Lê Hoàng" userId="64e9ad38cea0a3a0" providerId="LiveId" clId="{7A87F955-CFE6-466D-A348-8DFD5947B860}" dt="2024-08-22T19:39:25.612" v="768" actId="478"/>
          <ac:spMkLst>
            <pc:docMk/>
            <pc:sldMk cId="1334492694" sldId="265"/>
            <ac:spMk id="3" creationId="{40EF7B99-6D11-CC48-A812-9213D7858D56}"/>
          </ac:spMkLst>
        </pc:spChg>
        <pc:spChg chg="add">
          <ac:chgData name="Khang Lê Hoàng" userId="64e9ad38cea0a3a0" providerId="LiveId" clId="{7A87F955-CFE6-466D-A348-8DFD5947B860}" dt="2024-08-22T19:39:30.086" v="770" actId="26606"/>
          <ac:spMkLst>
            <pc:docMk/>
            <pc:sldMk cId="1334492694" sldId="265"/>
            <ac:spMk id="10" creationId="{1DF91F20-B96F-4F77-AC3E-2CDD3BAA10C2}"/>
          </ac:spMkLst>
        </pc:spChg>
        <pc:spChg chg="add">
          <ac:chgData name="Khang Lê Hoàng" userId="64e9ad38cea0a3a0" providerId="LiveId" clId="{7A87F955-CFE6-466D-A348-8DFD5947B860}" dt="2024-08-22T19:39:30.086" v="770" actId="26606"/>
          <ac:spMkLst>
            <pc:docMk/>
            <pc:sldMk cId="1334492694" sldId="265"/>
            <ac:spMk id="12" creationId="{C3D487F7-9050-4871-B351-34A72ADB296C}"/>
          </ac:spMkLst>
        </pc:spChg>
        <pc:spChg chg="add">
          <ac:chgData name="Khang Lê Hoàng" userId="64e9ad38cea0a3a0" providerId="LiveId" clId="{7A87F955-CFE6-466D-A348-8DFD5947B860}" dt="2024-08-22T19:39:30.086" v="770" actId="26606"/>
          <ac:spMkLst>
            <pc:docMk/>
            <pc:sldMk cId="1334492694" sldId="265"/>
            <ac:spMk id="14" creationId="{F43C27DD-EF6A-4C48-9669-C2970E71A814}"/>
          </ac:spMkLst>
        </pc:spChg>
        <pc:spChg chg="add">
          <ac:chgData name="Khang Lê Hoàng" userId="64e9ad38cea0a3a0" providerId="LiveId" clId="{7A87F955-CFE6-466D-A348-8DFD5947B860}" dt="2024-08-22T19:39:30.086" v="770" actId="26606"/>
          <ac:spMkLst>
            <pc:docMk/>
            <pc:sldMk cId="1334492694" sldId="265"/>
            <ac:spMk id="16" creationId="{C84384FE-1C88-4CAA-8FB8-2313A3AE734D}"/>
          </ac:spMkLst>
        </pc:spChg>
        <pc:spChg chg="add">
          <ac:chgData name="Khang Lê Hoàng" userId="64e9ad38cea0a3a0" providerId="LiveId" clId="{7A87F955-CFE6-466D-A348-8DFD5947B860}" dt="2024-08-22T19:39:30.086" v="770" actId="26606"/>
          <ac:spMkLst>
            <pc:docMk/>
            <pc:sldMk cId="1334492694" sldId="265"/>
            <ac:spMk id="18" creationId="{87B6A113-58CD-406C-BCE4-6E1F1F2BE696}"/>
          </ac:spMkLst>
        </pc:spChg>
        <pc:spChg chg="add">
          <ac:chgData name="Khang Lê Hoàng" userId="64e9ad38cea0a3a0" providerId="LiveId" clId="{7A87F955-CFE6-466D-A348-8DFD5947B860}" dt="2024-08-22T19:39:30.086" v="770" actId="26606"/>
          <ac:spMkLst>
            <pc:docMk/>
            <pc:sldMk cId="1334492694" sldId="265"/>
            <ac:spMk id="20" creationId="{05A1AA86-B7E6-4C02-AA34-F1A25CD4CCBD}"/>
          </ac:spMkLst>
        </pc:spChg>
        <pc:picChg chg="add mod">
          <ac:chgData name="Khang Lê Hoàng" userId="64e9ad38cea0a3a0" providerId="LiveId" clId="{7A87F955-CFE6-466D-A348-8DFD5947B860}" dt="2024-08-22T19:39:30.086" v="770" actId="26606"/>
          <ac:picMkLst>
            <pc:docMk/>
            <pc:sldMk cId="1334492694" sldId="265"/>
            <ac:picMk id="5" creationId="{0837784C-26E1-3B8F-8179-FB4240776576}"/>
          </ac:picMkLst>
        </pc:picChg>
      </pc:sldChg>
      <pc:sldChg chg="addSp delSp modSp new mod setBg">
        <pc:chgData name="Khang Lê Hoàng" userId="64e9ad38cea0a3a0" providerId="LiveId" clId="{7A87F955-CFE6-466D-A348-8DFD5947B860}" dt="2024-08-22T20:46:55.911" v="1226" actId="26606"/>
        <pc:sldMkLst>
          <pc:docMk/>
          <pc:sldMk cId="1197876327" sldId="266"/>
        </pc:sldMkLst>
        <pc:spChg chg="mod">
          <ac:chgData name="Khang Lê Hoàng" userId="64e9ad38cea0a3a0" providerId="LiveId" clId="{7A87F955-CFE6-466D-A348-8DFD5947B860}" dt="2024-08-22T20:46:55.911" v="1226" actId="26606"/>
          <ac:spMkLst>
            <pc:docMk/>
            <pc:sldMk cId="1197876327" sldId="266"/>
            <ac:spMk id="2" creationId="{3CA6CF9D-5C20-8F6F-5119-5738B0D763D9}"/>
          </ac:spMkLst>
        </pc:spChg>
        <pc:spChg chg="del">
          <ac:chgData name="Khang Lê Hoàng" userId="64e9ad38cea0a3a0" providerId="LiveId" clId="{7A87F955-CFE6-466D-A348-8DFD5947B860}" dt="2024-08-22T20:42:35.332" v="776" actId="478"/>
          <ac:spMkLst>
            <pc:docMk/>
            <pc:sldMk cId="1197876327" sldId="266"/>
            <ac:spMk id="3" creationId="{F63891B9-DAFC-2F12-CFB0-B530F838A0A9}"/>
          </ac:spMkLst>
        </pc:spChg>
        <pc:spChg chg="add">
          <ac:chgData name="Khang Lê Hoàng" userId="64e9ad38cea0a3a0" providerId="LiveId" clId="{7A87F955-CFE6-466D-A348-8DFD5947B860}" dt="2024-08-22T20:46:55.911" v="1226" actId="26606"/>
          <ac:spMkLst>
            <pc:docMk/>
            <pc:sldMk cId="1197876327" sldId="266"/>
            <ac:spMk id="10" creationId="{47942995-B07F-4636-9A06-C6A104B260A8}"/>
          </ac:spMkLst>
        </pc:spChg>
        <pc:spChg chg="add">
          <ac:chgData name="Khang Lê Hoàng" userId="64e9ad38cea0a3a0" providerId="LiveId" clId="{7A87F955-CFE6-466D-A348-8DFD5947B860}" dt="2024-08-22T20:46:55.911" v="1226" actId="26606"/>
          <ac:spMkLst>
            <pc:docMk/>
            <pc:sldMk cId="1197876327" sldId="266"/>
            <ac:spMk id="17" creationId="{B81933D1-5615-42C7-9C0B-4EB7105CCE2D}"/>
          </ac:spMkLst>
        </pc:spChg>
        <pc:spChg chg="add">
          <ac:chgData name="Khang Lê Hoàng" userId="64e9ad38cea0a3a0" providerId="LiveId" clId="{7A87F955-CFE6-466D-A348-8DFD5947B860}" dt="2024-08-22T20:46:55.911" v="1226" actId="26606"/>
          <ac:spMkLst>
            <pc:docMk/>
            <pc:sldMk cId="1197876327" sldId="266"/>
            <ac:spMk id="19" creationId="{19C9EAEA-39D0-4B0E-A0EB-51E7B26740B1}"/>
          </ac:spMkLst>
        </pc:spChg>
        <pc:grpChg chg="add">
          <ac:chgData name="Khang Lê Hoàng" userId="64e9ad38cea0a3a0" providerId="LiveId" clId="{7A87F955-CFE6-466D-A348-8DFD5947B860}" dt="2024-08-22T20:46:55.911" v="1226" actId="26606"/>
          <ac:grpSpMkLst>
            <pc:docMk/>
            <pc:sldMk cId="1197876327" sldId="266"/>
            <ac:grpSpMk id="12" creationId="{032D8612-31EB-44CF-A1D0-14FD4C705424}"/>
          </ac:grpSpMkLst>
        </pc:grpChg>
        <pc:picChg chg="add mod">
          <ac:chgData name="Khang Lê Hoàng" userId="64e9ad38cea0a3a0" providerId="LiveId" clId="{7A87F955-CFE6-466D-A348-8DFD5947B860}" dt="2024-08-22T20:46:55.911" v="1226" actId="26606"/>
          <ac:picMkLst>
            <pc:docMk/>
            <pc:sldMk cId="1197876327" sldId="266"/>
            <ac:picMk id="5" creationId="{B27F46B1-AA1E-48C9-56E2-4A9E90305952}"/>
          </ac:picMkLst>
        </pc:picChg>
      </pc:sldChg>
      <pc:sldChg chg="addSp modSp new mod setBg">
        <pc:chgData name="Khang Lê Hoàng" userId="64e9ad38cea0a3a0" providerId="LiveId" clId="{7A87F955-CFE6-466D-A348-8DFD5947B860}" dt="2024-08-22T20:58:20.374" v="1552" actId="26606"/>
        <pc:sldMkLst>
          <pc:docMk/>
          <pc:sldMk cId="4237435402" sldId="267"/>
        </pc:sldMkLst>
        <pc:spChg chg="mod">
          <ac:chgData name="Khang Lê Hoàng" userId="64e9ad38cea0a3a0" providerId="LiveId" clId="{7A87F955-CFE6-466D-A348-8DFD5947B860}" dt="2024-08-22T20:58:20.374" v="1552" actId="26606"/>
          <ac:spMkLst>
            <pc:docMk/>
            <pc:sldMk cId="4237435402" sldId="267"/>
            <ac:spMk id="2" creationId="{1871C566-2CC6-1676-895B-909BACE462A2}"/>
          </ac:spMkLst>
        </pc:spChg>
        <pc:spChg chg="mod">
          <ac:chgData name="Khang Lê Hoàng" userId="64e9ad38cea0a3a0" providerId="LiveId" clId="{7A87F955-CFE6-466D-A348-8DFD5947B860}" dt="2024-08-22T20:58:20.374" v="1552" actId="26606"/>
          <ac:spMkLst>
            <pc:docMk/>
            <pc:sldMk cId="4237435402" sldId="267"/>
            <ac:spMk id="3" creationId="{B6477590-283E-E39F-EF4A-FDBFD601BACB}"/>
          </ac:spMkLst>
        </pc:spChg>
        <pc:spChg chg="add">
          <ac:chgData name="Khang Lê Hoàng" userId="64e9ad38cea0a3a0" providerId="LiveId" clId="{7A87F955-CFE6-466D-A348-8DFD5947B860}" dt="2024-08-22T20:58:20.374" v="1552" actId="26606"/>
          <ac:spMkLst>
            <pc:docMk/>
            <pc:sldMk cId="4237435402" sldId="267"/>
            <ac:spMk id="8" creationId="{1B15ED52-F352-441B-82BF-E0EA34836D08}"/>
          </ac:spMkLst>
        </pc:spChg>
        <pc:spChg chg="add">
          <ac:chgData name="Khang Lê Hoàng" userId="64e9ad38cea0a3a0" providerId="LiveId" clId="{7A87F955-CFE6-466D-A348-8DFD5947B860}" dt="2024-08-22T20:58:20.374" v="1552" actId="26606"/>
          <ac:spMkLst>
            <pc:docMk/>
            <pc:sldMk cId="4237435402" sldId="267"/>
            <ac:spMk id="10" creationId="{3B2E3793-BFE6-45A2-9B7B-E18844431C99}"/>
          </ac:spMkLst>
        </pc:spChg>
        <pc:spChg chg="add">
          <ac:chgData name="Khang Lê Hoàng" userId="64e9ad38cea0a3a0" providerId="LiveId" clId="{7A87F955-CFE6-466D-A348-8DFD5947B860}" dt="2024-08-22T20:58:20.374" v="1552" actId="26606"/>
          <ac:spMkLst>
            <pc:docMk/>
            <pc:sldMk cId="4237435402" sldId="267"/>
            <ac:spMk id="12" creationId="{BC4C4868-CB8F-4AF9-9CDB-8108F2C19B67}"/>
          </ac:spMkLst>
        </pc:spChg>
        <pc:spChg chg="add">
          <ac:chgData name="Khang Lê Hoàng" userId="64e9ad38cea0a3a0" providerId="LiveId" clId="{7A87F955-CFE6-466D-A348-8DFD5947B860}" dt="2024-08-22T20:58:20.374" v="1552" actId="26606"/>
          <ac:spMkLst>
            <pc:docMk/>
            <pc:sldMk cId="4237435402" sldId="267"/>
            <ac:spMk id="14" creationId="{375E0459-6403-40CD-989D-56A4407CA12E}"/>
          </ac:spMkLst>
        </pc:spChg>
        <pc:spChg chg="add">
          <ac:chgData name="Khang Lê Hoàng" userId="64e9ad38cea0a3a0" providerId="LiveId" clId="{7A87F955-CFE6-466D-A348-8DFD5947B860}" dt="2024-08-22T20:58:20.374" v="1552" actId="26606"/>
          <ac:spMkLst>
            <pc:docMk/>
            <pc:sldMk cId="4237435402" sldId="267"/>
            <ac:spMk id="16" creationId="{53E5B1A8-3AC9-4BD1-9BBC-78CA94F2D1BA}"/>
          </ac:spMkLst>
        </pc:spChg>
      </pc:sldChg>
      <pc:sldChg chg="addSp delSp modSp new mod setBg">
        <pc:chgData name="Khang Lê Hoàng" userId="64e9ad38cea0a3a0" providerId="LiveId" clId="{7A87F955-CFE6-466D-A348-8DFD5947B860}" dt="2024-08-23T04:40:49.200" v="1800" actId="26606"/>
        <pc:sldMkLst>
          <pc:docMk/>
          <pc:sldMk cId="259721787" sldId="268"/>
        </pc:sldMkLst>
        <pc:spChg chg="mod">
          <ac:chgData name="Khang Lê Hoàng" userId="64e9ad38cea0a3a0" providerId="LiveId" clId="{7A87F955-CFE6-466D-A348-8DFD5947B860}" dt="2024-08-23T04:40:49.200" v="1800" actId="26606"/>
          <ac:spMkLst>
            <pc:docMk/>
            <pc:sldMk cId="259721787" sldId="268"/>
            <ac:spMk id="2" creationId="{FDB6EAB1-D63F-4DDD-3A2C-2E4770573D78}"/>
          </ac:spMkLst>
        </pc:spChg>
        <pc:spChg chg="mod">
          <ac:chgData name="Khang Lê Hoàng" userId="64e9ad38cea0a3a0" providerId="LiveId" clId="{7A87F955-CFE6-466D-A348-8DFD5947B860}" dt="2024-08-23T04:40:49.200" v="1800" actId="26606"/>
          <ac:spMkLst>
            <pc:docMk/>
            <pc:sldMk cId="259721787" sldId="268"/>
            <ac:spMk id="3" creationId="{5E6EE71B-EF7E-6491-E104-1CCFC2C04604}"/>
          </ac:spMkLst>
        </pc:spChg>
        <pc:spChg chg="add del">
          <ac:chgData name="Khang Lê Hoàng" userId="64e9ad38cea0a3a0" providerId="LiveId" clId="{7A87F955-CFE6-466D-A348-8DFD5947B860}" dt="2024-08-23T04:40:49.200" v="1800" actId="26606"/>
          <ac:spMkLst>
            <pc:docMk/>
            <pc:sldMk cId="259721787" sldId="268"/>
            <ac:spMk id="8" creationId="{1B15ED52-F352-441B-82BF-E0EA34836D08}"/>
          </ac:spMkLst>
        </pc:spChg>
        <pc:spChg chg="add del">
          <ac:chgData name="Khang Lê Hoàng" userId="64e9ad38cea0a3a0" providerId="LiveId" clId="{7A87F955-CFE6-466D-A348-8DFD5947B860}" dt="2024-08-23T04:40:49.200" v="1800" actId="26606"/>
          <ac:spMkLst>
            <pc:docMk/>
            <pc:sldMk cId="259721787" sldId="268"/>
            <ac:spMk id="10" creationId="{3B2E3793-BFE6-45A2-9B7B-E18844431C99}"/>
          </ac:spMkLst>
        </pc:spChg>
        <pc:spChg chg="add del">
          <ac:chgData name="Khang Lê Hoàng" userId="64e9ad38cea0a3a0" providerId="LiveId" clId="{7A87F955-CFE6-466D-A348-8DFD5947B860}" dt="2024-08-23T04:40:49.200" v="1800" actId="26606"/>
          <ac:spMkLst>
            <pc:docMk/>
            <pc:sldMk cId="259721787" sldId="268"/>
            <ac:spMk id="12" creationId="{BC4C4868-CB8F-4AF9-9CDB-8108F2C19B67}"/>
          </ac:spMkLst>
        </pc:spChg>
        <pc:spChg chg="add del">
          <ac:chgData name="Khang Lê Hoàng" userId="64e9ad38cea0a3a0" providerId="LiveId" clId="{7A87F955-CFE6-466D-A348-8DFD5947B860}" dt="2024-08-23T04:40:49.200" v="1800" actId="26606"/>
          <ac:spMkLst>
            <pc:docMk/>
            <pc:sldMk cId="259721787" sldId="268"/>
            <ac:spMk id="14" creationId="{375E0459-6403-40CD-989D-56A4407CA12E}"/>
          </ac:spMkLst>
        </pc:spChg>
        <pc:spChg chg="add del">
          <ac:chgData name="Khang Lê Hoàng" userId="64e9ad38cea0a3a0" providerId="LiveId" clId="{7A87F955-CFE6-466D-A348-8DFD5947B860}" dt="2024-08-23T04:40:49.200" v="1800" actId="26606"/>
          <ac:spMkLst>
            <pc:docMk/>
            <pc:sldMk cId="259721787" sldId="268"/>
            <ac:spMk id="16" creationId="{53E5B1A8-3AC9-4BD1-9BBC-78CA94F2D1BA}"/>
          </ac:spMkLst>
        </pc:spChg>
        <pc:spChg chg="add">
          <ac:chgData name="Khang Lê Hoàng" userId="64e9ad38cea0a3a0" providerId="LiveId" clId="{7A87F955-CFE6-466D-A348-8DFD5947B860}" dt="2024-08-23T04:40:49.200" v="1800" actId="26606"/>
          <ac:spMkLst>
            <pc:docMk/>
            <pc:sldMk cId="259721787" sldId="268"/>
            <ac:spMk id="21" creationId="{B6CDA21F-E7AF-4C75-8395-33F58D5B0E45}"/>
          </ac:spMkLst>
        </pc:spChg>
        <pc:spChg chg="add">
          <ac:chgData name="Khang Lê Hoàng" userId="64e9ad38cea0a3a0" providerId="LiveId" clId="{7A87F955-CFE6-466D-A348-8DFD5947B860}" dt="2024-08-23T04:40:49.200" v="1800" actId="26606"/>
          <ac:spMkLst>
            <pc:docMk/>
            <pc:sldMk cId="259721787" sldId="268"/>
            <ac:spMk id="28" creationId="{D5B0017B-2ECA-49AF-B397-DC140825DF8D}"/>
          </ac:spMkLst>
        </pc:spChg>
        <pc:grpChg chg="add">
          <ac:chgData name="Khang Lê Hoàng" userId="64e9ad38cea0a3a0" providerId="LiveId" clId="{7A87F955-CFE6-466D-A348-8DFD5947B860}" dt="2024-08-23T04:40:49.200" v="1800" actId="26606"/>
          <ac:grpSpMkLst>
            <pc:docMk/>
            <pc:sldMk cId="259721787" sldId="268"/>
            <ac:grpSpMk id="23" creationId="{AE1C45F0-260A-458C-96ED-C1F6D2151219}"/>
          </ac:grpSpMkLst>
        </pc:grpChg>
        <pc:cxnChg chg="add">
          <ac:chgData name="Khang Lê Hoàng" userId="64e9ad38cea0a3a0" providerId="LiveId" clId="{7A87F955-CFE6-466D-A348-8DFD5947B860}" dt="2024-08-23T04:40:49.200" v="1800" actId="26606"/>
          <ac:cxnSpMkLst>
            <pc:docMk/>
            <pc:sldMk cId="259721787" sldId="268"/>
            <ac:cxnSpMk id="30" creationId="{6CF1BAF6-AD41-4082-B212-8A1F9A2E8779}"/>
          </ac:cxnSpMkLst>
        </pc:cxnChg>
      </pc:sldChg>
      <pc:sldChg chg="addSp delSp modSp new mod setBg setClrOvrMap">
        <pc:chgData name="Khang Lê Hoàng" userId="64e9ad38cea0a3a0" providerId="LiveId" clId="{7A87F955-CFE6-466D-A348-8DFD5947B860}" dt="2024-08-22T20:58:36.303" v="1554" actId="26606"/>
        <pc:sldMkLst>
          <pc:docMk/>
          <pc:sldMk cId="397242946" sldId="269"/>
        </pc:sldMkLst>
        <pc:spChg chg="mod">
          <ac:chgData name="Khang Lê Hoàng" userId="64e9ad38cea0a3a0" providerId="LiveId" clId="{7A87F955-CFE6-466D-A348-8DFD5947B860}" dt="2024-08-22T20:58:36.303" v="1554" actId="26606"/>
          <ac:spMkLst>
            <pc:docMk/>
            <pc:sldMk cId="397242946" sldId="269"/>
            <ac:spMk id="2" creationId="{61CD4AE7-56BE-0E74-90F7-5903DEC12176}"/>
          </ac:spMkLst>
        </pc:spChg>
        <pc:spChg chg="del mod">
          <ac:chgData name="Khang Lê Hoàng" userId="64e9ad38cea0a3a0" providerId="LiveId" clId="{7A87F955-CFE6-466D-A348-8DFD5947B860}" dt="2024-08-22T20:58:36.303" v="1554" actId="26606"/>
          <ac:spMkLst>
            <pc:docMk/>
            <pc:sldMk cId="397242946" sldId="269"/>
            <ac:spMk id="3" creationId="{AD8F18A4-5D2E-102E-138B-45BD9E3DEF36}"/>
          </ac:spMkLst>
        </pc:spChg>
        <pc:graphicFrameChg chg="add">
          <ac:chgData name="Khang Lê Hoàng" userId="64e9ad38cea0a3a0" providerId="LiveId" clId="{7A87F955-CFE6-466D-A348-8DFD5947B860}" dt="2024-08-22T20:58:36.303" v="1554" actId="26606"/>
          <ac:graphicFrameMkLst>
            <pc:docMk/>
            <pc:sldMk cId="397242946" sldId="269"/>
            <ac:graphicFrameMk id="5" creationId="{C11BC40D-23B3-8757-C199-A62A53DC63BA}"/>
          </ac:graphicFrameMkLst>
        </pc:graphicFrameChg>
        <pc:picChg chg="add">
          <ac:chgData name="Khang Lê Hoàng" userId="64e9ad38cea0a3a0" providerId="LiveId" clId="{7A87F955-CFE6-466D-A348-8DFD5947B860}" dt="2024-08-22T20:58:36.303" v="1554" actId="26606"/>
          <ac:picMkLst>
            <pc:docMk/>
            <pc:sldMk cId="397242946" sldId="269"/>
            <ac:picMk id="6" creationId="{456D7DD6-5EA4-F813-DCF3-08675FBA4A72}"/>
          </ac:picMkLst>
        </pc:picChg>
      </pc:sldChg>
      <pc:sldChg chg="addSp delSp modSp new mod setBg">
        <pc:chgData name="Khang Lê Hoàng" userId="64e9ad38cea0a3a0" providerId="LiveId" clId="{7A87F955-CFE6-466D-A348-8DFD5947B860}" dt="2024-08-22T20:58:53.723" v="1579" actId="26606"/>
        <pc:sldMkLst>
          <pc:docMk/>
          <pc:sldMk cId="1246623272" sldId="270"/>
        </pc:sldMkLst>
        <pc:spChg chg="mod">
          <ac:chgData name="Khang Lê Hoàng" userId="64e9ad38cea0a3a0" providerId="LiveId" clId="{7A87F955-CFE6-466D-A348-8DFD5947B860}" dt="2024-08-22T20:58:53.723" v="1579" actId="26606"/>
          <ac:spMkLst>
            <pc:docMk/>
            <pc:sldMk cId="1246623272" sldId="270"/>
            <ac:spMk id="2" creationId="{B8EB2A09-2BFB-8406-CF65-6DF019A36662}"/>
          </ac:spMkLst>
        </pc:spChg>
        <pc:spChg chg="del">
          <ac:chgData name="Khang Lê Hoàng" userId="64e9ad38cea0a3a0" providerId="LiveId" clId="{7A87F955-CFE6-466D-A348-8DFD5947B860}" dt="2024-08-22T20:58:51.183" v="1578" actId="478"/>
          <ac:spMkLst>
            <pc:docMk/>
            <pc:sldMk cId="1246623272" sldId="270"/>
            <ac:spMk id="3" creationId="{C2E24A74-D083-4F9E-9D9C-06C5C1297FBE}"/>
          </ac:spMkLst>
        </pc:spChg>
        <pc:spChg chg="add">
          <ac:chgData name="Khang Lê Hoàng" userId="64e9ad38cea0a3a0" providerId="LiveId" clId="{7A87F955-CFE6-466D-A348-8DFD5947B860}" dt="2024-08-22T20:58:53.723" v="1579" actId="26606"/>
          <ac:spMkLst>
            <pc:docMk/>
            <pc:sldMk cId="1246623272" sldId="270"/>
            <ac:spMk id="8" creationId="{464EC53C-35C4-4E84-AFE2-A7D081852617}"/>
          </ac:spMkLst>
        </pc:spChg>
        <pc:spChg chg="add">
          <ac:chgData name="Khang Lê Hoàng" userId="64e9ad38cea0a3a0" providerId="LiveId" clId="{7A87F955-CFE6-466D-A348-8DFD5947B860}" dt="2024-08-22T20:58:53.723" v="1579" actId="26606"/>
          <ac:spMkLst>
            <pc:docMk/>
            <pc:sldMk cId="1246623272" sldId="270"/>
            <ac:spMk id="10" creationId="{9A3F5928-D955-456A-97B5-AA390B8CE9D5}"/>
          </ac:spMkLst>
        </pc:spChg>
        <pc:spChg chg="add">
          <ac:chgData name="Khang Lê Hoàng" userId="64e9ad38cea0a3a0" providerId="LiveId" clId="{7A87F955-CFE6-466D-A348-8DFD5947B860}" dt="2024-08-22T20:58:53.723" v="1579" actId="26606"/>
          <ac:spMkLst>
            <pc:docMk/>
            <pc:sldMk cId="1246623272" sldId="270"/>
            <ac:spMk id="14" creationId="{C5CB530E-515E-412C-9DF1-5F8FFBD6F383}"/>
          </ac:spMkLst>
        </pc:spChg>
        <pc:spChg chg="add">
          <ac:chgData name="Khang Lê Hoàng" userId="64e9ad38cea0a3a0" providerId="LiveId" clId="{7A87F955-CFE6-466D-A348-8DFD5947B860}" dt="2024-08-22T20:58:53.723" v="1579" actId="26606"/>
          <ac:spMkLst>
            <pc:docMk/>
            <pc:sldMk cId="1246623272" sldId="270"/>
            <ac:spMk id="16" creationId="{712D4376-A578-4FF1-94FC-245E7A6A489F}"/>
          </ac:spMkLst>
        </pc:spChg>
        <pc:spChg chg="add">
          <ac:chgData name="Khang Lê Hoàng" userId="64e9ad38cea0a3a0" providerId="LiveId" clId="{7A87F955-CFE6-466D-A348-8DFD5947B860}" dt="2024-08-22T20:58:53.723" v="1579" actId="26606"/>
          <ac:spMkLst>
            <pc:docMk/>
            <pc:sldMk cId="1246623272" sldId="270"/>
            <ac:spMk id="18" creationId="{AEA7509D-F04F-40CB-A0B3-EEF16499CC9F}"/>
          </ac:spMkLst>
        </pc:spChg>
        <pc:picChg chg="add">
          <ac:chgData name="Khang Lê Hoàng" userId="64e9ad38cea0a3a0" providerId="LiveId" clId="{7A87F955-CFE6-466D-A348-8DFD5947B860}" dt="2024-08-22T20:58:53.723" v="1579" actId="26606"/>
          <ac:picMkLst>
            <pc:docMk/>
            <pc:sldMk cId="1246623272" sldId="270"/>
            <ac:picMk id="4" creationId="{00D6A691-D2FB-F1E3-59CA-A73DFDF1F210}"/>
          </ac:picMkLst>
        </pc:picChg>
        <pc:cxnChg chg="add">
          <ac:chgData name="Khang Lê Hoàng" userId="64e9ad38cea0a3a0" providerId="LiveId" clId="{7A87F955-CFE6-466D-A348-8DFD5947B860}" dt="2024-08-22T20:58:53.723" v="1579" actId="26606"/>
          <ac:cxnSpMkLst>
            <pc:docMk/>
            <pc:sldMk cId="1246623272" sldId="270"/>
            <ac:cxnSpMk id="12" creationId="{56020367-4FD5-4596-8E10-C5F095CD8DBF}"/>
          </ac:cxnSpMkLst>
        </pc:cxnChg>
      </pc:sldChg>
      <pc:sldChg chg="addSp delSp modSp new mod setBg modAnim">
        <pc:chgData name="Khang Lê Hoàng" userId="64e9ad38cea0a3a0" providerId="LiveId" clId="{7A87F955-CFE6-466D-A348-8DFD5947B860}" dt="2024-08-23T04:06:25.632" v="1611" actId="1076"/>
        <pc:sldMkLst>
          <pc:docMk/>
          <pc:sldMk cId="872196784" sldId="271"/>
        </pc:sldMkLst>
        <pc:spChg chg="add del mod">
          <ac:chgData name="Khang Lê Hoàng" userId="64e9ad38cea0a3a0" providerId="LiveId" clId="{7A87F955-CFE6-466D-A348-8DFD5947B860}" dt="2024-08-22T20:58:12.616" v="1550" actId="26606"/>
          <ac:spMkLst>
            <pc:docMk/>
            <pc:sldMk cId="872196784" sldId="271"/>
            <ac:spMk id="2" creationId="{F2459B67-611F-9EE6-709C-109A9C819456}"/>
          </ac:spMkLst>
        </pc:spChg>
        <pc:spChg chg="del">
          <ac:chgData name="Khang Lê Hoàng" userId="64e9ad38cea0a3a0" providerId="LiveId" clId="{7A87F955-CFE6-466D-A348-8DFD5947B860}" dt="2024-08-22T20:48:57.312" v="1456" actId="478"/>
          <ac:spMkLst>
            <pc:docMk/>
            <pc:sldMk cId="872196784" sldId="271"/>
            <ac:spMk id="3" creationId="{EEC51486-9EA1-46D4-AECF-3E051806950E}"/>
          </ac:spMkLst>
        </pc:spChg>
        <pc:spChg chg="add">
          <ac:chgData name="Khang Lê Hoàng" userId="64e9ad38cea0a3a0" providerId="LiveId" clId="{7A87F955-CFE6-466D-A348-8DFD5947B860}" dt="2024-08-22T20:58:12.616" v="1550" actId="26606"/>
          <ac:spMkLst>
            <pc:docMk/>
            <pc:sldMk cId="872196784" sldId="271"/>
            <ac:spMk id="9" creationId="{A8384FB5-9ADC-4DDC-881B-597D56F5B15D}"/>
          </ac:spMkLst>
        </pc:spChg>
        <pc:spChg chg="add">
          <ac:chgData name="Khang Lê Hoàng" userId="64e9ad38cea0a3a0" providerId="LiveId" clId="{7A87F955-CFE6-466D-A348-8DFD5947B860}" dt="2024-08-22T20:58:12.616" v="1550" actId="26606"/>
          <ac:spMkLst>
            <pc:docMk/>
            <pc:sldMk cId="872196784" sldId="271"/>
            <ac:spMk id="11" creationId="{1199E1B1-A8C0-4FE8-A5A8-1CB41D69F857}"/>
          </ac:spMkLst>
        </pc:spChg>
        <pc:spChg chg="add">
          <ac:chgData name="Khang Lê Hoàng" userId="64e9ad38cea0a3a0" providerId="LiveId" clId="{7A87F955-CFE6-466D-A348-8DFD5947B860}" dt="2024-08-22T20:58:12.616" v="1550" actId="26606"/>
          <ac:spMkLst>
            <pc:docMk/>
            <pc:sldMk cId="872196784" sldId="271"/>
            <ac:spMk id="13" creationId="{84A8DE83-DE75-4B41-9DB4-A7EC0B0DEC0B}"/>
          </ac:spMkLst>
        </pc:spChg>
        <pc:spChg chg="add">
          <ac:chgData name="Khang Lê Hoàng" userId="64e9ad38cea0a3a0" providerId="LiveId" clId="{7A87F955-CFE6-466D-A348-8DFD5947B860}" dt="2024-08-22T20:58:12.616" v="1550" actId="26606"/>
          <ac:spMkLst>
            <pc:docMk/>
            <pc:sldMk cId="872196784" sldId="271"/>
            <ac:spMk id="15" creationId="{A7009A0A-BEF5-4EAC-AF15-E4F9F002E239}"/>
          </ac:spMkLst>
        </pc:spChg>
        <pc:picChg chg="add mod">
          <ac:chgData name="Khang Lê Hoàng" userId="64e9ad38cea0a3a0" providerId="LiveId" clId="{7A87F955-CFE6-466D-A348-8DFD5947B860}" dt="2024-08-23T04:06:25.632" v="1611" actId="1076"/>
          <ac:picMkLst>
            <pc:docMk/>
            <pc:sldMk cId="872196784" sldId="271"/>
            <ac:picMk id="4" creationId="{D3C5B5AC-CCCE-4512-7C1A-28420338CD5D}"/>
          </ac:picMkLst>
        </pc:picChg>
      </pc:sldChg>
      <pc:sldChg chg="addSp delSp modSp new mod setBg modAnim">
        <pc:chgData name="Khang Lê Hoàng" userId="64e9ad38cea0a3a0" providerId="LiveId" clId="{7A87F955-CFE6-466D-A348-8DFD5947B860}" dt="2024-08-23T04:06:48.279" v="1614" actId="1076"/>
        <pc:sldMkLst>
          <pc:docMk/>
          <pc:sldMk cId="3043515655" sldId="272"/>
        </pc:sldMkLst>
        <pc:spChg chg="mod">
          <ac:chgData name="Khang Lê Hoàng" userId="64e9ad38cea0a3a0" providerId="LiveId" clId="{7A87F955-CFE6-466D-A348-8DFD5947B860}" dt="2024-08-22T20:58:10.124" v="1549" actId="26606"/>
          <ac:spMkLst>
            <pc:docMk/>
            <pc:sldMk cId="3043515655" sldId="272"/>
            <ac:spMk id="2" creationId="{9812613E-D722-1985-07A1-DE80004DDC45}"/>
          </ac:spMkLst>
        </pc:spChg>
        <pc:spChg chg="del">
          <ac:chgData name="Khang Lê Hoàng" userId="64e9ad38cea0a3a0" providerId="LiveId" clId="{7A87F955-CFE6-466D-A348-8DFD5947B860}" dt="2024-08-22T20:57:42.323" v="1545" actId="478"/>
          <ac:spMkLst>
            <pc:docMk/>
            <pc:sldMk cId="3043515655" sldId="272"/>
            <ac:spMk id="3" creationId="{38710510-96FA-85FF-0D08-47FD34EB8C5C}"/>
          </ac:spMkLst>
        </pc:spChg>
        <pc:spChg chg="add">
          <ac:chgData name="Khang Lê Hoàng" userId="64e9ad38cea0a3a0" providerId="LiveId" clId="{7A87F955-CFE6-466D-A348-8DFD5947B860}" dt="2024-08-22T20:58:10.124" v="1549" actId="26606"/>
          <ac:spMkLst>
            <pc:docMk/>
            <pc:sldMk cId="3043515655" sldId="272"/>
            <ac:spMk id="9" creationId="{A8384FB5-9ADC-4DDC-881B-597D56F5B15D}"/>
          </ac:spMkLst>
        </pc:spChg>
        <pc:spChg chg="add">
          <ac:chgData name="Khang Lê Hoàng" userId="64e9ad38cea0a3a0" providerId="LiveId" clId="{7A87F955-CFE6-466D-A348-8DFD5947B860}" dt="2024-08-22T20:58:10.124" v="1549" actId="26606"/>
          <ac:spMkLst>
            <pc:docMk/>
            <pc:sldMk cId="3043515655" sldId="272"/>
            <ac:spMk id="11" creationId="{1199E1B1-A8C0-4FE8-A5A8-1CB41D69F857}"/>
          </ac:spMkLst>
        </pc:spChg>
        <pc:spChg chg="add">
          <ac:chgData name="Khang Lê Hoàng" userId="64e9ad38cea0a3a0" providerId="LiveId" clId="{7A87F955-CFE6-466D-A348-8DFD5947B860}" dt="2024-08-22T20:58:10.124" v="1549" actId="26606"/>
          <ac:spMkLst>
            <pc:docMk/>
            <pc:sldMk cId="3043515655" sldId="272"/>
            <ac:spMk id="13" creationId="{84A8DE83-DE75-4B41-9DB4-A7EC0B0DEC0B}"/>
          </ac:spMkLst>
        </pc:spChg>
        <pc:spChg chg="add">
          <ac:chgData name="Khang Lê Hoàng" userId="64e9ad38cea0a3a0" providerId="LiveId" clId="{7A87F955-CFE6-466D-A348-8DFD5947B860}" dt="2024-08-22T20:58:10.124" v="1549" actId="26606"/>
          <ac:spMkLst>
            <pc:docMk/>
            <pc:sldMk cId="3043515655" sldId="272"/>
            <ac:spMk id="15" creationId="{A7009A0A-BEF5-4EAC-AF15-E4F9F002E239}"/>
          </ac:spMkLst>
        </pc:spChg>
        <pc:picChg chg="add mod">
          <ac:chgData name="Khang Lê Hoàng" userId="64e9ad38cea0a3a0" providerId="LiveId" clId="{7A87F955-CFE6-466D-A348-8DFD5947B860}" dt="2024-08-23T04:06:48.279" v="1614" actId="1076"/>
          <ac:picMkLst>
            <pc:docMk/>
            <pc:sldMk cId="3043515655" sldId="272"/>
            <ac:picMk id="4" creationId="{006159E9-D042-7A0B-18E7-CE7E050C6260}"/>
          </ac:picMkLst>
        </pc:picChg>
      </pc:sldChg>
      <pc:sldChg chg="new del">
        <pc:chgData name="Khang Lê Hoàng" userId="64e9ad38cea0a3a0" providerId="LiveId" clId="{7A87F955-CFE6-466D-A348-8DFD5947B860}" dt="2024-08-23T04:40:42.086" v="1798" actId="47"/>
        <pc:sldMkLst>
          <pc:docMk/>
          <pc:sldMk cId="3297517481" sldId="273"/>
        </pc:sldMkLst>
      </pc:sldChg>
      <pc:sldChg chg="addSp delSp modSp new mod setBg modAnim">
        <pc:chgData name="Khang Lê Hoàng" userId="64e9ad38cea0a3a0" providerId="LiveId" clId="{7A87F955-CFE6-466D-A348-8DFD5947B860}" dt="2024-08-23T04:36:17.635" v="1733" actId="26606"/>
        <pc:sldMkLst>
          <pc:docMk/>
          <pc:sldMk cId="471853404" sldId="274"/>
        </pc:sldMkLst>
        <pc:spChg chg="mod">
          <ac:chgData name="Khang Lê Hoàng" userId="64e9ad38cea0a3a0" providerId="LiveId" clId="{7A87F955-CFE6-466D-A348-8DFD5947B860}" dt="2024-08-23T04:31:49.168" v="1645" actId="26606"/>
          <ac:spMkLst>
            <pc:docMk/>
            <pc:sldMk cId="471853404" sldId="274"/>
            <ac:spMk id="2" creationId="{42446839-D821-46F5-262E-DE734B1BDFF6}"/>
          </ac:spMkLst>
        </pc:spChg>
        <pc:spChg chg="del">
          <ac:chgData name="Khang Lê Hoàng" userId="64e9ad38cea0a3a0" providerId="LiveId" clId="{7A87F955-CFE6-466D-A348-8DFD5947B860}" dt="2024-08-23T04:31:21.917" v="1642" actId="478"/>
          <ac:spMkLst>
            <pc:docMk/>
            <pc:sldMk cId="471853404" sldId="274"/>
            <ac:spMk id="3" creationId="{E09137C5-D782-F05B-E931-0C4A70EF73CE}"/>
          </ac:spMkLst>
        </pc:spChg>
        <pc:spChg chg="add mod">
          <ac:chgData name="Khang Lê Hoàng" userId="64e9ad38cea0a3a0" providerId="LiveId" clId="{7A87F955-CFE6-466D-A348-8DFD5947B860}" dt="2024-08-23T04:36:17.635" v="1733" actId="26606"/>
          <ac:spMkLst>
            <pc:docMk/>
            <pc:sldMk cId="471853404" sldId="274"/>
            <ac:spMk id="5" creationId="{D1631A8A-B87F-4C34-0E96-B44993F753F6}"/>
          </ac:spMkLst>
        </pc:spChg>
        <pc:spChg chg="add del">
          <ac:chgData name="Khang Lê Hoàng" userId="64e9ad38cea0a3a0" providerId="LiveId" clId="{7A87F955-CFE6-466D-A348-8DFD5947B860}" dt="2024-08-23T04:36:17.635" v="1733" actId="26606"/>
          <ac:spMkLst>
            <pc:docMk/>
            <pc:sldMk cId="471853404" sldId="274"/>
            <ac:spMk id="9" creationId="{8A94871E-96FC-4ADE-815B-41A636E34F1A}"/>
          </ac:spMkLst>
        </pc:spChg>
        <pc:spChg chg="add del">
          <ac:chgData name="Khang Lê Hoàng" userId="64e9ad38cea0a3a0" providerId="LiveId" clId="{7A87F955-CFE6-466D-A348-8DFD5947B860}" dt="2024-08-23T04:36:17.635" v="1733" actId="26606"/>
          <ac:spMkLst>
            <pc:docMk/>
            <pc:sldMk cId="471853404" sldId="274"/>
            <ac:spMk id="11" creationId="{3FCFB1DE-0B7E-48CC-BA90-B2AB0889F9D6}"/>
          </ac:spMkLst>
        </pc:spChg>
        <pc:spChg chg="add">
          <ac:chgData name="Khang Lê Hoàng" userId="64e9ad38cea0a3a0" providerId="LiveId" clId="{7A87F955-CFE6-466D-A348-8DFD5947B860}" dt="2024-08-23T04:36:17.635" v="1733" actId="26606"/>
          <ac:spMkLst>
            <pc:docMk/>
            <pc:sldMk cId="471853404" sldId="274"/>
            <ac:spMk id="16" creationId="{8A94871E-96FC-4ADE-815B-41A636E34F1A}"/>
          </ac:spMkLst>
        </pc:spChg>
        <pc:spChg chg="add">
          <ac:chgData name="Khang Lê Hoàng" userId="64e9ad38cea0a3a0" providerId="LiveId" clId="{7A87F955-CFE6-466D-A348-8DFD5947B860}" dt="2024-08-23T04:36:17.635" v="1733" actId="26606"/>
          <ac:spMkLst>
            <pc:docMk/>
            <pc:sldMk cId="471853404" sldId="274"/>
            <ac:spMk id="18" creationId="{3FCFB1DE-0B7E-48CC-BA90-B2AB0889F9D6}"/>
          </ac:spMkLst>
        </pc:spChg>
        <pc:picChg chg="add mod ord">
          <ac:chgData name="Khang Lê Hoàng" userId="64e9ad38cea0a3a0" providerId="LiveId" clId="{7A87F955-CFE6-466D-A348-8DFD5947B860}" dt="2024-08-23T04:36:17.635" v="1733" actId="26606"/>
          <ac:picMkLst>
            <pc:docMk/>
            <pc:sldMk cId="471853404" sldId="274"/>
            <ac:picMk id="4" creationId="{0049EC2F-543B-0307-EF13-F93F9F725682}"/>
          </ac:picMkLst>
        </pc:picChg>
      </pc:sldChg>
      <pc:sldChg chg="addSp modSp new mod setBg">
        <pc:chgData name="Khang Lê Hoàng" userId="64e9ad38cea0a3a0" providerId="LiveId" clId="{7A87F955-CFE6-466D-A348-8DFD5947B860}" dt="2024-08-23T04:40:37.643" v="1797" actId="26606"/>
        <pc:sldMkLst>
          <pc:docMk/>
          <pc:sldMk cId="2925181063" sldId="275"/>
        </pc:sldMkLst>
        <pc:spChg chg="mod">
          <ac:chgData name="Khang Lê Hoàng" userId="64e9ad38cea0a3a0" providerId="LiveId" clId="{7A87F955-CFE6-466D-A348-8DFD5947B860}" dt="2024-08-23T04:40:37.643" v="1797" actId="26606"/>
          <ac:spMkLst>
            <pc:docMk/>
            <pc:sldMk cId="2925181063" sldId="275"/>
            <ac:spMk id="2" creationId="{2EC7204A-F85C-11B1-97CD-98008F6C2502}"/>
          </ac:spMkLst>
        </pc:spChg>
        <pc:spChg chg="mod">
          <ac:chgData name="Khang Lê Hoàng" userId="64e9ad38cea0a3a0" providerId="LiveId" clId="{7A87F955-CFE6-466D-A348-8DFD5947B860}" dt="2024-08-23T04:40:37.643" v="1797" actId="26606"/>
          <ac:spMkLst>
            <pc:docMk/>
            <pc:sldMk cId="2925181063" sldId="275"/>
            <ac:spMk id="3" creationId="{283FDF97-F1EA-8C1B-60D7-32034D7BE275}"/>
          </ac:spMkLst>
        </pc:spChg>
        <pc:spChg chg="add">
          <ac:chgData name="Khang Lê Hoàng" userId="64e9ad38cea0a3a0" providerId="LiveId" clId="{7A87F955-CFE6-466D-A348-8DFD5947B860}" dt="2024-08-23T04:40:37.643" v="1797" actId="26606"/>
          <ac:spMkLst>
            <pc:docMk/>
            <pc:sldMk cId="2925181063" sldId="275"/>
            <ac:spMk id="8" creationId="{B6CDA21F-E7AF-4C75-8395-33F58D5B0E45}"/>
          </ac:spMkLst>
        </pc:spChg>
        <pc:spChg chg="add">
          <ac:chgData name="Khang Lê Hoàng" userId="64e9ad38cea0a3a0" providerId="LiveId" clId="{7A87F955-CFE6-466D-A348-8DFD5947B860}" dt="2024-08-23T04:40:37.643" v="1797" actId="26606"/>
          <ac:spMkLst>
            <pc:docMk/>
            <pc:sldMk cId="2925181063" sldId="275"/>
            <ac:spMk id="15" creationId="{D5B0017B-2ECA-49AF-B397-DC140825DF8D}"/>
          </ac:spMkLst>
        </pc:spChg>
        <pc:grpChg chg="add">
          <ac:chgData name="Khang Lê Hoàng" userId="64e9ad38cea0a3a0" providerId="LiveId" clId="{7A87F955-CFE6-466D-A348-8DFD5947B860}" dt="2024-08-23T04:40:37.643" v="1797" actId="26606"/>
          <ac:grpSpMkLst>
            <pc:docMk/>
            <pc:sldMk cId="2925181063" sldId="275"/>
            <ac:grpSpMk id="10" creationId="{AE1C45F0-260A-458C-96ED-C1F6D2151219}"/>
          </ac:grpSpMkLst>
        </pc:grpChg>
        <pc:cxnChg chg="add">
          <ac:chgData name="Khang Lê Hoàng" userId="64e9ad38cea0a3a0" providerId="LiveId" clId="{7A87F955-CFE6-466D-A348-8DFD5947B860}" dt="2024-08-23T04:40:37.643" v="1797" actId="26606"/>
          <ac:cxnSpMkLst>
            <pc:docMk/>
            <pc:sldMk cId="2925181063" sldId="275"/>
            <ac:cxnSpMk id="17" creationId="{6CF1BAF6-AD41-4082-B212-8A1F9A2E8779}"/>
          </ac:cxnSpMkLst>
        </pc:cxnChg>
      </pc:sldChg>
    </pc:docChg>
  </pc:docChgLst>
  <pc:docChgLst>
    <pc:chgData name="Khang Lê Hoàng" userId="64e9ad38cea0a3a0" providerId="LiveId" clId="{B102A20D-AC69-45BC-9C37-246D4EE922E0}"/>
    <pc:docChg chg="modSld">
      <pc:chgData name="Khang Lê Hoàng" userId="64e9ad38cea0a3a0" providerId="LiveId" clId="{B102A20D-AC69-45BC-9C37-246D4EE922E0}" dt="2024-08-24T01:58:35.407" v="3" actId="403"/>
      <pc:docMkLst>
        <pc:docMk/>
      </pc:docMkLst>
      <pc:sldChg chg="modSp mod">
        <pc:chgData name="Khang Lê Hoàng" userId="64e9ad38cea0a3a0" providerId="LiveId" clId="{B102A20D-AC69-45BC-9C37-246D4EE922E0}" dt="2024-08-24T01:58:35.407" v="3" actId="403"/>
        <pc:sldMkLst>
          <pc:docMk/>
          <pc:sldMk cId="2925181063" sldId="275"/>
        </pc:sldMkLst>
        <pc:spChg chg="mod">
          <ac:chgData name="Khang Lê Hoàng" userId="64e9ad38cea0a3a0" providerId="LiveId" clId="{B102A20D-AC69-45BC-9C37-246D4EE922E0}" dt="2024-08-24T01:58:35.407" v="3" actId="403"/>
          <ac:spMkLst>
            <pc:docMk/>
            <pc:sldMk cId="2925181063" sldId="275"/>
            <ac:spMk id="3" creationId="{283FDF97-F1EA-8C1B-60D7-32034D7BE275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D85F54-B73D-4184-8155-AAE894D1F861}" type="doc">
      <dgm:prSet loTypeId="urn:microsoft.com/office/officeart/2005/8/layout/list1" loCatId="list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E11F6C6-B530-4BC9-9043-819EB9D361A6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50A2600E-9AE9-4B9E-8ABE-D623DE20BA20}" type="parTrans" cxnId="{B2DCE6B3-9C3E-4575-87C1-0EEB595801E4}">
      <dgm:prSet/>
      <dgm:spPr/>
      <dgm:t>
        <a:bodyPr/>
        <a:lstStyle/>
        <a:p>
          <a:endParaRPr lang="en-US"/>
        </a:p>
      </dgm:t>
    </dgm:pt>
    <dgm:pt modelId="{65FDF224-BC4F-4D2A-B259-06A0B6075E46}" type="sibTrans" cxnId="{B2DCE6B3-9C3E-4575-87C1-0EEB595801E4}">
      <dgm:prSet/>
      <dgm:spPr/>
      <dgm:t>
        <a:bodyPr/>
        <a:lstStyle/>
        <a:p>
          <a:endParaRPr lang="en-US"/>
        </a:p>
      </dgm:t>
    </dgm:pt>
    <dgm:pt modelId="{B8726541-B541-4832-90C6-BAB47A76FD98}">
      <dgm:prSet/>
      <dgm:spPr/>
      <dgm:t>
        <a:bodyPr/>
        <a:lstStyle/>
        <a:p>
          <a:r>
            <a:rPr lang="en-US"/>
            <a:t>Objective</a:t>
          </a:r>
        </a:p>
      </dgm:t>
    </dgm:pt>
    <dgm:pt modelId="{53F3FDA4-0B77-4E20-8AB4-15B7DA7B5BBC}" type="parTrans" cxnId="{064FADCB-3D9C-4BC3-8DAF-F2BEEB1072BB}">
      <dgm:prSet/>
      <dgm:spPr/>
      <dgm:t>
        <a:bodyPr/>
        <a:lstStyle/>
        <a:p>
          <a:endParaRPr lang="en-US"/>
        </a:p>
      </dgm:t>
    </dgm:pt>
    <dgm:pt modelId="{1D3207EA-E80A-45DD-AF4A-64C1EAE9EF21}" type="sibTrans" cxnId="{064FADCB-3D9C-4BC3-8DAF-F2BEEB1072BB}">
      <dgm:prSet/>
      <dgm:spPr/>
      <dgm:t>
        <a:bodyPr/>
        <a:lstStyle/>
        <a:p>
          <a:endParaRPr lang="en-US"/>
        </a:p>
      </dgm:t>
    </dgm:pt>
    <dgm:pt modelId="{448C1E53-9F80-4A80-92F1-E762F320263D}">
      <dgm:prSet/>
      <dgm:spPr/>
      <dgm:t>
        <a:bodyPr/>
        <a:lstStyle/>
        <a:p>
          <a:r>
            <a:rPr lang="en-US"/>
            <a:t>Achievement</a:t>
          </a:r>
        </a:p>
      </dgm:t>
    </dgm:pt>
    <dgm:pt modelId="{EE84607F-4ACD-4241-B80F-F82545E231A5}" type="parTrans" cxnId="{6AF7F982-1C25-4018-9942-01E727DC3BEC}">
      <dgm:prSet/>
      <dgm:spPr/>
      <dgm:t>
        <a:bodyPr/>
        <a:lstStyle/>
        <a:p>
          <a:endParaRPr lang="en-US"/>
        </a:p>
      </dgm:t>
    </dgm:pt>
    <dgm:pt modelId="{41E8DEFE-0724-43E2-928C-81125CE02EAD}" type="sibTrans" cxnId="{6AF7F982-1C25-4018-9942-01E727DC3BEC}">
      <dgm:prSet/>
      <dgm:spPr/>
      <dgm:t>
        <a:bodyPr/>
        <a:lstStyle/>
        <a:p>
          <a:endParaRPr lang="en-US"/>
        </a:p>
      </dgm:t>
    </dgm:pt>
    <dgm:pt modelId="{20538CCF-D2FC-4912-8190-05B6E070D48D}">
      <dgm:prSet/>
      <dgm:spPr/>
      <dgm:t>
        <a:bodyPr/>
        <a:lstStyle/>
        <a:p>
          <a:r>
            <a:rPr lang="en-US"/>
            <a:t>Difficulties + Solution</a:t>
          </a:r>
        </a:p>
      </dgm:t>
    </dgm:pt>
    <dgm:pt modelId="{260B92F6-39D8-499B-9DA4-0A2CBDF3B714}" type="parTrans" cxnId="{FFFCDC55-DE3A-4082-B9C3-4B7F31E39EB0}">
      <dgm:prSet/>
      <dgm:spPr/>
      <dgm:t>
        <a:bodyPr/>
        <a:lstStyle/>
        <a:p>
          <a:endParaRPr lang="en-US"/>
        </a:p>
      </dgm:t>
    </dgm:pt>
    <dgm:pt modelId="{D19E004D-656A-4B1B-8F48-46EB96C4E741}" type="sibTrans" cxnId="{FFFCDC55-DE3A-4082-B9C3-4B7F31E39EB0}">
      <dgm:prSet/>
      <dgm:spPr/>
      <dgm:t>
        <a:bodyPr/>
        <a:lstStyle/>
        <a:p>
          <a:endParaRPr lang="en-US"/>
        </a:p>
      </dgm:t>
    </dgm:pt>
    <dgm:pt modelId="{7039A99E-CA02-4E04-85CB-826DC30AB236}">
      <dgm:prSet/>
      <dgm:spPr/>
      <dgm:t>
        <a:bodyPr/>
        <a:lstStyle/>
        <a:p>
          <a:r>
            <a:rPr lang="en-US"/>
            <a:t>Future works</a:t>
          </a:r>
        </a:p>
      </dgm:t>
    </dgm:pt>
    <dgm:pt modelId="{625B8246-38C6-4D35-98AA-1FC57920304C}" type="parTrans" cxnId="{47CC17E6-2ECD-4543-BB7A-E4503B00106F}">
      <dgm:prSet/>
      <dgm:spPr/>
      <dgm:t>
        <a:bodyPr/>
        <a:lstStyle/>
        <a:p>
          <a:endParaRPr lang="en-US"/>
        </a:p>
      </dgm:t>
    </dgm:pt>
    <dgm:pt modelId="{02F8363E-D3C4-4842-81AF-87DDE2D6ACB8}" type="sibTrans" cxnId="{47CC17E6-2ECD-4543-BB7A-E4503B00106F}">
      <dgm:prSet/>
      <dgm:spPr/>
      <dgm:t>
        <a:bodyPr/>
        <a:lstStyle/>
        <a:p>
          <a:endParaRPr lang="en-US"/>
        </a:p>
      </dgm:t>
    </dgm:pt>
    <dgm:pt modelId="{694C6A8F-072F-48B8-A099-5E488B623185}" type="pres">
      <dgm:prSet presAssocID="{1AD85F54-B73D-4184-8155-AAE894D1F861}" presName="linear" presStyleCnt="0">
        <dgm:presLayoutVars>
          <dgm:dir/>
          <dgm:animLvl val="lvl"/>
          <dgm:resizeHandles val="exact"/>
        </dgm:presLayoutVars>
      </dgm:prSet>
      <dgm:spPr/>
    </dgm:pt>
    <dgm:pt modelId="{107629B9-6DFA-4344-9644-FD408EEB70DE}" type="pres">
      <dgm:prSet presAssocID="{7E11F6C6-B530-4BC9-9043-819EB9D361A6}" presName="parentLin" presStyleCnt="0"/>
      <dgm:spPr/>
    </dgm:pt>
    <dgm:pt modelId="{E86C2130-127E-4470-881C-239C511CB50B}" type="pres">
      <dgm:prSet presAssocID="{7E11F6C6-B530-4BC9-9043-819EB9D361A6}" presName="parentLeftMargin" presStyleLbl="node1" presStyleIdx="0" presStyleCnt="5"/>
      <dgm:spPr/>
    </dgm:pt>
    <dgm:pt modelId="{B91FE691-1734-4276-9A0F-03D9CAE8BC6A}" type="pres">
      <dgm:prSet presAssocID="{7E11F6C6-B530-4BC9-9043-819EB9D361A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4BAD38F3-C151-4073-8F26-91A4DD6021DC}" type="pres">
      <dgm:prSet presAssocID="{7E11F6C6-B530-4BC9-9043-819EB9D361A6}" presName="negativeSpace" presStyleCnt="0"/>
      <dgm:spPr/>
    </dgm:pt>
    <dgm:pt modelId="{736324E4-1F5D-4AD1-9D09-45760AC3B729}" type="pres">
      <dgm:prSet presAssocID="{7E11F6C6-B530-4BC9-9043-819EB9D361A6}" presName="childText" presStyleLbl="conFgAcc1" presStyleIdx="0" presStyleCnt="5">
        <dgm:presLayoutVars>
          <dgm:bulletEnabled val="1"/>
        </dgm:presLayoutVars>
      </dgm:prSet>
      <dgm:spPr/>
    </dgm:pt>
    <dgm:pt modelId="{72CB43F2-356E-48AC-9327-11F748D53137}" type="pres">
      <dgm:prSet presAssocID="{65FDF224-BC4F-4D2A-B259-06A0B6075E46}" presName="spaceBetweenRectangles" presStyleCnt="0"/>
      <dgm:spPr/>
    </dgm:pt>
    <dgm:pt modelId="{8C5EAE43-AB4D-4910-B6F8-05CD3A050DFE}" type="pres">
      <dgm:prSet presAssocID="{B8726541-B541-4832-90C6-BAB47A76FD98}" presName="parentLin" presStyleCnt="0"/>
      <dgm:spPr/>
    </dgm:pt>
    <dgm:pt modelId="{686F57F6-C9A5-4A00-BDCD-4A64E40F61CC}" type="pres">
      <dgm:prSet presAssocID="{B8726541-B541-4832-90C6-BAB47A76FD98}" presName="parentLeftMargin" presStyleLbl="node1" presStyleIdx="0" presStyleCnt="5"/>
      <dgm:spPr/>
    </dgm:pt>
    <dgm:pt modelId="{6CB6AA56-5C93-4324-BAD0-B2B4D85EC321}" type="pres">
      <dgm:prSet presAssocID="{B8726541-B541-4832-90C6-BAB47A76FD98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32CAF593-88E3-4210-93F1-1CB7240A4E9E}" type="pres">
      <dgm:prSet presAssocID="{B8726541-B541-4832-90C6-BAB47A76FD98}" presName="negativeSpace" presStyleCnt="0"/>
      <dgm:spPr/>
    </dgm:pt>
    <dgm:pt modelId="{7AE37D61-39B7-4FD4-AF97-08B68EFB7556}" type="pres">
      <dgm:prSet presAssocID="{B8726541-B541-4832-90C6-BAB47A76FD98}" presName="childText" presStyleLbl="conFgAcc1" presStyleIdx="1" presStyleCnt="5">
        <dgm:presLayoutVars>
          <dgm:bulletEnabled val="1"/>
        </dgm:presLayoutVars>
      </dgm:prSet>
      <dgm:spPr/>
    </dgm:pt>
    <dgm:pt modelId="{3030A941-3981-45B8-8CC8-84054E7513D4}" type="pres">
      <dgm:prSet presAssocID="{1D3207EA-E80A-45DD-AF4A-64C1EAE9EF21}" presName="spaceBetweenRectangles" presStyleCnt="0"/>
      <dgm:spPr/>
    </dgm:pt>
    <dgm:pt modelId="{991057B5-2A56-41FD-8464-7B6EDFE8EEC8}" type="pres">
      <dgm:prSet presAssocID="{448C1E53-9F80-4A80-92F1-E762F320263D}" presName="parentLin" presStyleCnt="0"/>
      <dgm:spPr/>
    </dgm:pt>
    <dgm:pt modelId="{163644FC-6CBC-4939-B743-B11AE5350E3A}" type="pres">
      <dgm:prSet presAssocID="{448C1E53-9F80-4A80-92F1-E762F320263D}" presName="parentLeftMargin" presStyleLbl="node1" presStyleIdx="1" presStyleCnt="5"/>
      <dgm:spPr/>
    </dgm:pt>
    <dgm:pt modelId="{18F61651-348E-49AE-9DEC-F6CD0CC75F83}" type="pres">
      <dgm:prSet presAssocID="{448C1E53-9F80-4A80-92F1-E762F320263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085C653-0EB8-4399-AF34-18C041F0E498}" type="pres">
      <dgm:prSet presAssocID="{448C1E53-9F80-4A80-92F1-E762F320263D}" presName="negativeSpace" presStyleCnt="0"/>
      <dgm:spPr/>
    </dgm:pt>
    <dgm:pt modelId="{12EB5830-C90F-4ACC-964B-2CF26F229D22}" type="pres">
      <dgm:prSet presAssocID="{448C1E53-9F80-4A80-92F1-E762F320263D}" presName="childText" presStyleLbl="conFgAcc1" presStyleIdx="2" presStyleCnt="5">
        <dgm:presLayoutVars>
          <dgm:bulletEnabled val="1"/>
        </dgm:presLayoutVars>
      </dgm:prSet>
      <dgm:spPr/>
    </dgm:pt>
    <dgm:pt modelId="{2865D87E-0CEF-4C3A-B755-8A5C6DDF377F}" type="pres">
      <dgm:prSet presAssocID="{41E8DEFE-0724-43E2-928C-81125CE02EAD}" presName="spaceBetweenRectangles" presStyleCnt="0"/>
      <dgm:spPr/>
    </dgm:pt>
    <dgm:pt modelId="{5F2AF8AD-B55D-47EF-9F84-C9335B91ADA9}" type="pres">
      <dgm:prSet presAssocID="{20538CCF-D2FC-4912-8190-05B6E070D48D}" presName="parentLin" presStyleCnt="0"/>
      <dgm:spPr/>
    </dgm:pt>
    <dgm:pt modelId="{D98AB78A-5C91-440F-AA16-97CAD09A995F}" type="pres">
      <dgm:prSet presAssocID="{20538CCF-D2FC-4912-8190-05B6E070D48D}" presName="parentLeftMargin" presStyleLbl="node1" presStyleIdx="2" presStyleCnt="5"/>
      <dgm:spPr/>
    </dgm:pt>
    <dgm:pt modelId="{5129D4A2-40DC-4C7C-A776-9FAD53D5B050}" type="pres">
      <dgm:prSet presAssocID="{20538CCF-D2FC-4912-8190-05B6E070D48D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2F48927-9AAC-40B6-9FFA-5F853D1A90DB}" type="pres">
      <dgm:prSet presAssocID="{20538CCF-D2FC-4912-8190-05B6E070D48D}" presName="negativeSpace" presStyleCnt="0"/>
      <dgm:spPr/>
    </dgm:pt>
    <dgm:pt modelId="{25CCC715-5E67-4F23-8FED-784F63D169F2}" type="pres">
      <dgm:prSet presAssocID="{20538CCF-D2FC-4912-8190-05B6E070D48D}" presName="childText" presStyleLbl="conFgAcc1" presStyleIdx="3" presStyleCnt="5">
        <dgm:presLayoutVars>
          <dgm:bulletEnabled val="1"/>
        </dgm:presLayoutVars>
      </dgm:prSet>
      <dgm:spPr/>
    </dgm:pt>
    <dgm:pt modelId="{2AD26F74-E443-4523-B13F-70871B7C0A4D}" type="pres">
      <dgm:prSet presAssocID="{D19E004D-656A-4B1B-8F48-46EB96C4E741}" presName="spaceBetweenRectangles" presStyleCnt="0"/>
      <dgm:spPr/>
    </dgm:pt>
    <dgm:pt modelId="{89F4D8D1-305A-4326-88BC-76BC59070157}" type="pres">
      <dgm:prSet presAssocID="{7039A99E-CA02-4E04-85CB-826DC30AB236}" presName="parentLin" presStyleCnt="0"/>
      <dgm:spPr/>
    </dgm:pt>
    <dgm:pt modelId="{7269AE17-D956-47EB-847D-DAB06BFE9C3E}" type="pres">
      <dgm:prSet presAssocID="{7039A99E-CA02-4E04-85CB-826DC30AB236}" presName="parentLeftMargin" presStyleLbl="node1" presStyleIdx="3" presStyleCnt="5"/>
      <dgm:spPr/>
    </dgm:pt>
    <dgm:pt modelId="{7C36F9D4-1BC3-4A72-B190-CEFED552C60F}" type="pres">
      <dgm:prSet presAssocID="{7039A99E-CA02-4E04-85CB-826DC30AB236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47249A2A-4D44-407A-8CF0-7DD32623D03B}" type="pres">
      <dgm:prSet presAssocID="{7039A99E-CA02-4E04-85CB-826DC30AB236}" presName="negativeSpace" presStyleCnt="0"/>
      <dgm:spPr/>
    </dgm:pt>
    <dgm:pt modelId="{D68C35EF-1734-47D3-BC48-2C90626B02E3}" type="pres">
      <dgm:prSet presAssocID="{7039A99E-CA02-4E04-85CB-826DC30AB236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CBE25302-EB13-4859-9EE9-DBE2D4CC4B8C}" type="presOf" srcId="{7E11F6C6-B530-4BC9-9043-819EB9D361A6}" destId="{E86C2130-127E-4470-881C-239C511CB50B}" srcOrd="0" destOrd="0" presId="urn:microsoft.com/office/officeart/2005/8/layout/list1"/>
    <dgm:cxn modelId="{6B2DF42C-8458-46B6-84A4-D5F0C02AFCCB}" type="presOf" srcId="{448C1E53-9F80-4A80-92F1-E762F320263D}" destId="{163644FC-6CBC-4939-B743-B11AE5350E3A}" srcOrd="0" destOrd="0" presId="urn:microsoft.com/office/officeart/2005/8/layout/list1"/>
    <dgm:cxn modelId="{EE0FF336-74B9-4ECC-8DEE-1930662EE9BD}" type="presOf" srcId="{B8726541-B541-4832-90C6-BAB47A76FD98}" destId="{6CB6AA56-5C93-4324-BAD0-B2B4D85EC321}" srcOrd="1" destOrd="0" presId="urn:microsoft.com/office/officeart/2005/8/layout/list1"/>
    <dgm:cxn modelId="{AB7D6F61-3765-4891-A93D-ECD99F15ECA0}" type="presOf" srcId="{B8726541-B541-4832-90C6-BAB47A76FD98}" destId="{686F57F6-C9A5-4A00-BDCD-4A64E40F61CC}" srcOrd="0" destOrd="0" presId="urn:microsoft.com/office/officeart/2005/8/layout/list1"/>
    <dgm:cxn modelId="{FFFCDC55-DE3A-4082-B9C3-4B7F31E39EB0}" srcId="{1AD85F54-B73D-4184-8155-AAE894D1F861}" destId="{20538CCF-D2FC-4912-8190-05B6E070D48D}" srcOrd="3" destOrd="0" parTransId="{260B92F6-39D8-499B-9DA4-0A2CBDF3B714}" sibTransId="{D19E004D-656A-4B1B-8F48-46EB96C4E741}"/>
    <dgm:cxn modelId="{575DC579-15F5-410F-A7B8-78BBC0884048}" type="presOf" srcId="{20538CCF-D2FC-4912-8190-05B6E070D48D}" destId="{5129D4A2-40DC-4C7C-A776-9FAD53D5B050}" srcOrd="1" destOrd="0" presId="urn:microsoft.com/office/officeart/2005/8/layout/list1"/>
    <dgm:cxn modelId="{6AF7F982-1C25-4018-9942-01E727DC3BEC}" srcId="{1AD85F54-B73D-4184-8155-AAE894D1F861}" destId="{448C1E53-9F80-4A80-92F1-E762F320263D}" srcOrd="2" destOrd="0" parTransId="{EE84607F-4ACD-4241-B80F-F82545E231A5}" sibTransId="{41E8DEFE-0724-43E2-928C-81125CE02EAD}"/>
    <dgm:cxn modelId="{01BFDA8A-36E4-4BEF-9438-6F720524DF27}" type="presOf" srcId="{7E11F6C6-B530-4BC9-9043-819EB9D361A6}" destId="{B91FE691-1734-4276-9A0F-03D9CAE8BC6A}" srcOrd="1" destOrd="0" presId="urn:microsoft.com/office/officeart/2005/8/layout/list1"/>
    <dgm:cxn modelId="{13DB6F9E-B7E9-4A23-A2DC-0BB4F72C1BBA}" type="presOf" srcId="{1AD85F54-B73D-4184-8155-AAE894D1F861}" destId="{694C6A8F-072F-48B8-A099-5E488B623185}" srcOrd="0" destOrd="0" presId="urn:microsoft.com/office/officeart/2005/8/layout/list1"/>
    <dgm:cxn modelId="{28992FA7-5FB8-45BC-A061-4A77BF38CB43}" type="presOf" srcId="{7039A99E-CA02-4E04-85CB-826DC30AB236}" destId="{7269AE17-D956-47EB-847D-DAB06BFE9C3E}" srcOrd="0" destOrd="0" presId="urn:microsoft.com/office/officeart/2005/8/layout/list1"/>
    <dgm:cxn modelId="{855A9DAB-7022-4401-8DA6-42C2F58045B9}" type="presOf" srcId="{448C1E53-9F80-4A80-92F1-E762F320263D}" destId="{18F61651-348E-49AE-9DEC-F6CD0CC75F83}" srcOrd="1" destOrd="0" presId="urn:microsoft.com/office/officeart/2005/8/layout/list1"/>
    <dgm:cxn modelId="{E6F878AD-1039-46DB-8653-A081A6D8EBDB}" type="presOf" srcId="{20538CCF-D2FC-4912-8190-05B6E070D48D}" destId="{D98AB78A-5C91-440F-AA16-97CAD09A995F}" srcOrd="0" destOrd="0" presId="urn:microsoft.com/office/officeart/2005/8/layout/list1"/>
    <dgm:cxn modelId="{B2DCE6B3-9C3E-4575-87C1-0EEB595801E4}" srcId="{1AD85F54-B73D-4184-8155-AAE894D1F861}" destId="{7E11F6C6-B530-4BC9-9043-819EB9D361A6}" srcOrd="0" destOrd="0" parTransId="{50A2600E-9AE9-4B9E-8ABE-D623DE20BA20}" sibTransId="{65FDF224-BC4F-4D2A-B259-06A0B6075E46}"/>
    <dgm:cxn modelId="{064FADCB-3D9C-4BC3-8DAF-F2BEEB1072BB}" srcId="{1AD85F54-B73D-4184-8155-AAE894D1F861}" destId="{B8726541-B541-4832-90C6-BAB47A76FD98}" srcOrd="1" destOrd="0" parTransId="{53F3FDA4-0B77-4E20-8AB4-15B7DA7B5BBC}" sibTransId="{1D3207EA-E80A-45DD-AF4A-64C1EAE9EF21}"/>
    <dgm:cxn modelId="{47CC17E6-2ECD-4543-BB7A-E4503B00106F}" srcId="{1AD85F54-B73D-4184-8155-AAE894D1F861}" destId="{7039A99E-CA02-4E04-85CB-826DC30AB236}" srcOrd="4" destOrd="0" parTransId="{625B8246-38C6-4D35-98AA-1FC57920304C}" sibTransId="{02F8363E-D3C4-4842-81AF-87DDE2D6ACB8}"/>
    <dgm:cxn modelId="{386E7EF1-8FE1-4E10-AE94-899308CE1CC0}" type="presOf" srcId="{7039A99E-CA02-4E04-85CB-826DC30AB236}" destId="{7C36F9D4-1BC3-4A72-B190-CEFED552C60F}" srcOrd="1" destOrd="0" presId="urn:microsoft.com/office/officeart/2005/8/layout/list1"/>
    <dgm:cxn modelId="{7D12E278-F2F0-4CCC-A007-E79F78A092F7}" type="presParOf" srcId="{694C6A8F-072F-48B8-A099-5E488B623185}" destId="{107629B9-6DFA-4344-9644-FD408EEB70DE}" srcOrd="0" destOrd="0" presId="urn:microsoft.com/office/officeart/2005/8/layout/list1"/>
    <dgm:cxn modelId="{0ACBC811-4072-4E61-BF11-D7023940661F}" type="presParOf" srcId="{107629B9-6DFA-4344-9644-FD408EEB70DE}" destId="{E86C2130-127E-4470-881C-239C511CB50B}" srcOrd="0" destOrd="0" presId="urn:microsoft.com/office/officeart/2005/8/layout/list1"/>
    <dgm:cxn modelId="{01811655-90D1-4FDE-9761-6E7EEB8D87A5}" type="presParOf" srcId="{107629B9-6DFA-4344-9644-FD408EEB70DE}" destId="{B91FE691-1734-4276-9A0F-03D9CAE8BC6A}" srcOrd="1" destOrd="0" presId="urn:microsoft.com/office/officeart/2005/8/layout/list1"/>
    <dgm:cxn modelId="{37912151-0B45-4546-93EF-EC569B08B167}" type="presParOf" srcId="{694C6A8F-072F-48B8-A099-5E488B623185}" destId="{4BAD38F3-C151-4073-8F26-91A4DD6021DC}" srcOrd="1" destOrd="0" presId="urn:microsoft.com/office/officeart/2005/8/layout/list1"/>
    <dgm:cxn modelId="{4CA75B32-AFDB-4CD6-9E5F-230597F7C8E2}" type="presParOf" srcId="{694C6A8F-072F-48B8-A099-5E488B623185}" destId="{736324E4-1F5D-4AD1-9D09-45760AC3B729}" srcOrd="2" destOrd="0" presId="urn:microsoft.com/office/officeart/2005/8/layout/list1"/>
    <dgm:cxn modelId="{7B0A3A70-410B-4A2B-880B-0165F8F41E58}" type="presParOf" srcId="{694C6A8F-072F-48B8-A099-5E488B623185}" destId="{72CB43F2-356E-48AC-9327-11F748D53137}" srcOrd="3" destOrd="0" presId="urn:microsoft.com/office/officeart/2005/8/layout/list1"/>
    <dgm:cxn modelId="{E9B234BD-2761-4330-BAE6-C509309FB2E4}" type="presParOf" srcId="{694C6A8F-072F-48B8-A099-5E488B623185}" destId="{8C5EAE43-AB4D-4910-B6F8-05CD3A050DFE}" srcOrd="4" destOrd="0" presId="urn:microsoft.com/office/officeart/2005/8/layout/list1"/>
    <dgm:cxn modelId="{7C54E949-2F0D-4D5C-AF9E-36686425ED27}" type="presParOf" srcId="{8C5EAE43-AB4D-4910-B6F8-05CD3A050DFE}" destId="{686F57F6-C9A5-4A00-BDCD-4A64E40F61CC}" srcOrd="0" destOrd="0" presId="urn:microsoft.com/office/officeart/2005/8/layout/list1"/>
    <dgm:cxn modelId="{5BA68E0F-EC02-42E6-BDE0-17D79FDC6DF4}" type="presParOf" srcId="{8C5EAE43-AB4D-4910-B6F8-05CD3A050DFE}" destId="{6CB6AA56-5C93-4324-BAD0-B2B4D85EC321}" srcOrd="1" destOrd="0" presId="urn:microsoft.com/office/officeart/2005/8/layout/list1"/>
    <dgm:cxn modelId="{6770C35A-E0B9-40FE-B679-6DD4A27C0318}" type="presParOf" srcId="{694C6A8F-072F-48B8-A099-5E488B623185}" destId="{32CAF593-88E3-4210-93F1-1CB7240A4E9E}" srcOrd="5" destOrd="0" presId="urn:microsoft.com/office/officeart/2005/8/layout/list1"/>
    <dgm:cxn modelId="{2782CB4C-6450-4322-9591-BBD023E5BE1C}" type="presParOf" srcId="{694C6A8F-072F-48B8-A099-5E488B623185}" destId="{7AE37D61-39B7-4FD4-AF97-08B68EFB7556}" srcOrd="6" destOrd="0" presId="urn:microsoft.com/office/officeart/2005/8/layout/list1"/>
    <dgm:cxn modelId="{CFC4E73A-1DA6-4C61-B454-92336C42E095}" type="presParOf" srcId="{694C6A8F-072F-48B8-A099-5E488B623185}" destId="{3030A941-3981-45B8-8CC8-84054E7513D4}" srcOrd="7" destOrd="0" presId="urn:microsoft.com/office/officeart/2005/8/layout/list1"/>
    <dgm:cxn modelId="{DC064398-7341-4299-85DF-9DDF66EB4E32}" type="presParOf" srcId="{694C6A8F-072F-48B8-A099-5E488B623185}" destId="{991057B5-2A56-41FD-8464-7B6EDFE8EEC8}" srcOrd="8" destOrd="0" presId="urn:microsoft.com/office/officeart/2005/8/layout/list1"/>
    <dgm:cxn modelId="{990E0BC0-AADF-4A01-B467-D2DF70EB7CF3}" type="presParOf" srcId="{991057B5-2A56-41FD-8464-7B6EDFE8EEC8}" destId="{163644FC-6CBC-4939-B743-B11AE5350E3A}" srcOrd="0" destOrd="0" presId="urn:microsoft.com/office/officeart/2005/8/layout/list1"/>
    <dgm:cxn modelId="{C9EA7EF7-9D49-4070-B144-BE009AE0E186}" type="presParOf" srcId="{991057B5-2A56-41FD-8464-7B6EDFE8EEC8}" destId="{18F61651-348E-49AE-9DEC-F6CD0CC75F83}" srcOrd="1" destOrd="0" presId="urn:microsoft.com/office/officeart/2005/8/layout/list1"/>
    <dgm:cxn modelId="{1E603FAD-BF27-4020-A360-ACD29A95AD25}" type="presParOf" srcId="{694C6A8F-072F-48B8-A099-5E488B623185}" destId="{3085C653-0EB8-4399-AF34-18C041F0E498}" srcOrd="9" destOrd="0" presId="urn:microsoft.com/office/officeart/2005/8/layout/list1"/>
    <dgm:cxn modelId="{096C3F70-61D6-4069-B2C6-8CBC5DE7EE78}" type="presParOf" srcId="{694C6A8F-072F-48B8-A099-5E488B623185}" destId="{12EB5830-C90F-4ACC-964B-2CF26F229D22}" srcOrd="10" destOrd="0" presId="urn:microsoft.com/office/officeart/2005/8/layout/list1"/>
    <dgm:cxn modelId="{906580C2-D5FD-482F-9289-D93EFE2FACF7}" type="presParOf" srcId="{694C6A8F-072F-48B8-A099-5E488B623185}" destId="{2865D87E-0CEF-4C3A-B755-8A5C6DDF377F}" srcOrd="11" destOrd="0" presId="urn:microsoft.com/office/officeart/2005/8/layout/list1"/>
    <dgm:cxn modelId="{5D3A912B-0515-4480-9B41-988F47F9C6F3}" type="presParOf" srcId="{694C6A8F-072F-48B8-A099-5E488B623185}" destId="{5F2AF8AD-B55D-47EF-9F84-C9335B91ADA9}" srcOrd="12" destOrd="0" presId="urn:microsoft.com/office/officeart/2005/8/layout/list1"/>
    <dgm:cxn modelId="{235EA697-94BD-40B2-AA42-53435A585E1F}" type="presParOf" srcId="{5F2AF8AD-B55D-47EF-9F84-C9335B91ADA9}" destId="{D98AB78A-5C91-440F-AA16-97CAD09A995F}" srcOrd="0" destOrd="0" presId="urn:microsoft.com/office/officeart/2005/8/layout/list1"/>
    <dgm:cxn modelId="{12EC2613-54FB-4308-8513-8335AA64FCA0}" type="presParOf" srcId="{5F2AF8AD-B55D-47EF-9F84-C9335B91ADA9}" destId="{5129D4A2-40DC-4C7C-A776-9FAD53D5B050}" srcOrd="1" destOrd="0" presId="urn:microsoft.com/office/officeart/2005/8/layout/list1"/>
    <dgm:cxn modelId="{67367E5B-20FA-41C7-AFA1-D62FF24BE892}" type="presParOf" srcId="{694C6A8F-072F-48B8-A099-5E488B623185}" destId="{E2F48927-9AAC-40B6-9FFA-5F853D1A90DB}" srcOrd="13" destOrd="0" presId="urn:microsoft.com/office/officeart/2005/8/layout/list1"/>
    <dgm:cxn modelId="{B04BCFB3-7279-4773-8027-A107FD91666D}" type="presParOf" srcId="{694C6A8F-072F-48B8-A099-5E488B623185}" destId="{25CCC715-5E67-4F23-8FED-784F63D169F2}" srcOrd="14" destOrd="0" presId="urn:microsoft.com/office/officeart/2005/8/layout/list1"/>
    <dgm:cxn modelId="{8915355C-A04F-47FD-B9E3-E5FCF191CDC8}" type="presParOf" srcId="{694C6A8F-072F-48B8-A099-5E488B623185}" destId="{2AD26F74-E443-4523-B13F-70871B7C0A4D}" srcOrd="15" destOrd="0" presId="urn:microsoft.com/office/officeart/2005/8/layout/list1"/>
    <dgm:cxn modelId="{13067B02-9D81-4B2E-8863-42AB1EE3B199}" type="presParOf" srcId="{694C6A8F-072F-48B8-A099-5E488B623185}" destId="{89F4D8D1-305A-4326-88BC-76BC59070157}" srcOrd="16" destOrd="0" presId="urn:microsoft.com/office/officeart/2005/8/layout/list1"/>
    <dgm:cxn modelId="{60B637CE-2700-4C10-AD2B-2BA79B7525AA}" type="presParOf" srcId="{89F4D8D1-305A-4326-88BC-76BC59070157}" destId="{7269AE17-D956-47EB-847D-DAB06BFE9C3E}" srcOrd="0" destOrd="0" presId="urn:microsoft.com/office/officeart/2005/8/layout/list1"/>
    <dgm:cxn modelId="{2BDA08C5-AE94-4D8E-971B-D85468B27713}" type="presParOf" srcId="{89F4D8D1-305A-4326-88BC-76BC59070157}" destId="{7C36F9D4-1BC3-4A72-B190-CEFED552C60F}" srcOrd="1" destOrd="0" presId="urn:microsoft.com/office/officeart/2005/8/layout/list1"/>
    <dgm:cxn modelId="{900E03C1-E22E-472F-95B4-EB69707953D3}" type="presParOf" srcId="{694C6A8F-072F-48B8-A099-5E488B623185}" destId="{47249A2A-4D44-407A-8CF0-7DD32623D03B}" srcOrd="17" destOrd="0" presId="urn:microsoft.com/office/officeart/2005/8/layout/list1"/>
    <dgm:cxn modelId="{38E7329A-72B1-491C-B351-D0D581B6D665}" type="presParOf" srcId="{694C6A8F-072F-48B8-A099-5E488B623185}" destId="{D68C35EF-1734-47D3-BC48-2C90626B02E3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9F4DC06-04BB-4F16-99A2-2070E625049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836F831-A62C-4190-AF01-45D396A4D997}">
      <dgm:prSet/>
      <dgm:spPr/>
      <dgm:t>
        <a:bodyPr/>
        <a:lstStyle/>
        <a:p>
          <a:r>
            <a:rPr lang="en-US"/>
            <a:t>Apply audio with Machine Learning </a:t>
          </a:r>
        </a:p>
      </dgm:t>
    </dgm:pt>
    <dgm:pt modelId="{E311A2E1-927E-45D3-8FFE-DDB9FA274F30}" type="parTrans" cxnId="{B17558E3-8D90-46C9-AFC1-267A90CFF1A9}">
      <dgm:prSet/>
      <dgm:spPr/>
      <dgm:t>
        <a:bodyPr/>
        <a:lstStyle/>
        <a:p>
          <a:endParaRPr lang="en-US"/>
        </a:p>
      </dgm:t>
    </dgm:pt>
    <dgm:pt modelId="{91E8AA5E-E5F1-428F-B256-5609692F04B2}" type="sibTrans" cxnId="{B17558E3-8D90-46C9-AFC1-267A90CFF1A9}">
      <dgm:prSet/>
      <dgm:spPr/>
      <dgm:t>
        <a:bodyPr/>
        <a:lstStyle/>
        <a:p>
          <a:endParaRPr lang="en-US"/>
        </a:p>
      </dgm:t>
    </dgm:pt>
    <dgm:pt modelId="{71928249-49D5-46ED-B0F3-B0764DD4A703}">
      <dgm:prSet/>
      <dgm:spPr/>
      <dgm:t>
        <a:bodyPr/>
        <a:lstStyle/>
        <a:p>
          <a:r>
            <a:rPr lang="en-US"/>
            <a:t>Better movement control, apply Fuzzy Logic into the robot arm</a:t>
          </a:r>
        </a:p>
      </dgm:t>
    </dgm:pt>
    <dgm:pt modelId="{C2DA0631-3AFD-480E-B1A5-6289A98B2D0D}" type="parTrans" cxnId="{C41E9960-E4EA-4C62-8706-A90B9A8198D5}">
      <dgm:prSet/>
      <dgm:spPr/>
      <dgm:t>
        <a:bodyPr/>
        <a:lstStyle/>
        <a:p>
          <a:endParaRPr lang="en-US"/>
        </a:p>
      </dgm:t>
    </dgm:pt>
    <dgm:pt modelId="{199FA5F4-706E-49DE-9098-0149E2365356}" type="sibTrans" cxnId="{C41E9960-E4EA-4C62-8706-A90B9A8198D5}">
      <dgm:prSet/>
      <dgm:spPr/>
      <dgm:t>
        <a:bodyPr/>
        <a:lstStyle/>
        <a:p>
          <a:endParaRPr lang="en-US"/>
        </a:p>
      </dgm:t>
    </dgm:pt>
    <dgm:pt modelId="{CA8BB04B-A67D-4E8E-A36F-0E6CF7370392}">
      <dgm:prSet/>
      <dgm:spPr/>
      <dgm:t>
        <a:bodyPr/>
        <a:lstStyle/>
        <a:p>
          <a:r>
            <a:rPr lang="en-US"/>
            <a:t>=&gt; Decide which part of arm moves first.</a:t>
          </a:r>
        </a:p>
      </dgm:t>
    </dgm:pt>
    <dgm:pt modelId="{158BB4F3-94C7-4B5D-9F7D-D2FFA1968D73}" type="parTrans" cxnId="{99A4F9B6-8F7F-4C96-BDEC-822DF8FFF7B3}">
      <dgm:prSet/>
      <dgm:spPr/>
      <dgm:t>
        <a:bodyPr/>
        <a:lstStyle/>
        <a:p>
          <a:endParaRPr lang="en-US"/>
        </a:p>
      </dgm:t>
    </dgm:pt>
    <dgm:pt modelId="{53ADF682-A294-40B3-9D61-58B88B92A358}" type="sibTrans" cxnId="{99A4F9B6-8F7F-4C96-BDEC-822DF8FFF7B3}">
      <dgm:prSet/>
      <dgm:spPr/>
      <dgm:t>
        <a:bodyPr/>
        <a:lstStyle/>
        <a:p>
          <a:endParaRPr lang="en-US"/>
        </a:p>
      </dgm:t>
    </dgm:pt>
    <dgm:pt modelId="{F5F864D6-6EA0-459F-B6F8-E4A82581FB61}" type="pres">
      <dgm:prSet presAssocID="{59F4DC06-04BB-4F16-99A2-2070E6250491}" presName="linear" presStyleCnt="0">
        <dgm:presLayoutVars>
          <dgm:animLvl val="lvl"/>
          <dgm:resizeHandles val="exact"/>
        </dgm:presLayoutVars>
      </dgm:prSet>
      <dgm:spPr/>
    </dgm:pt>
    <dgm:pt modelId="{2468C57C-B5F4-46CC-8468-0DE2ADF52A94}" type="pres">
      <dgm:prSet presAssocID="{D836F831-A62C-4190-AF01-45D396A4D99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C063A0A-4B66-44F5-BDD3-1BE180FAF56F}" type="pres">
      <dgm:prSet presAssocID="{91E8AA5E-E5F1-428F-B256-5609692F04B2}" presName="spacer" presStyleCnt="0"/>
      <dgm:spPr/>
    </dgm:pt>
    <dgm:pt modelId="{978A124E-99D5-4D50-B1D0-916474F4C268}" type="pres">
      <dgm:prSet presAssocID="{71928249-49D5-46ED-B0F3-B0764DD4A70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6646C82-8277-4349-A3FB-5E1FFA239EEE}" type="pres">
      <dgm:prSet presAssocID="{199FA5F4-706E-49DE-9098-0149E2365356}" presName="spacer" presStyleCnt="0"/>
      <dgm:spPr/>
    </dgm:pt>
    <dgm:pt modelId="{495922AC-5D86-4D93-9373-7DCCE3032511}" type="pres">
      <dgm:prSet presAssocID="{CA8BB04B-A67D-4E8E-A36F-0E6CF737039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41E9960-E4EA-4C62-8706-A90B9A8198D5}" srcId="{59F4DC06-04BB-4F16-99A2-2070E6250491}" destId="{71928249-49D5-46ED-B0F3-B0764DD4A703}" srcOrd="1" destOrd="0" parTransId="{C2DA0631-3AFD-480E-B1A5-6289A98B2D0D}" sibTransId="{199FA5F4-706E-49DE-9098-0149E2365356}"/>
    <dgm:cxn modelId="{A474DC4F-3D8F-49D0-AD58-63944ED2B130}" type="presOf" srcId="{71928249-49D5-46ED-B0F3-B0764DD4A703}" destId="{978A124E-99D5-4D50-B1D0-916474F4C268}" srcOrd="0" destOrd="0" presId="urn:microsoft.com/office/officeart/2005/8/layout/vList2"/>
    <dgm:cxn modelId="{F7AE4D7E-18DD-4D52-9F18-4E140718CD83}" type="presOf" srcId="{59F4DC06-04BB-4F16-99A2-2070E6250491}" destId="{F5F864D6-6EA0-459F-B6F8-E4A82581FB61}" srcOrd="0" destOrd="0" presId="urn:microsoft.com/office/officeart/2005/8/layout/vList2"/>
    <dgm:cxn modelId="{99A4F9B6-8F7F-4C96-BDEC-822DF8FFF7B3}" srcId="{59F4DC06-04BB-4F16-99A2-2070E6250491}" destId="{CA8BB04B-A67D-4E8E-A36F-0E6CF7370392}" srcOrd="2" destOrd="0" parTransId="{158BB4F3-94C7-4B5D-9F7D-D2FFA1968D73}" sibTransId="{53ADF682-A294-40B3-9D61-58B88B92A358}"/>
    <dgm:cxn modelId="{B17558E3-8D90-46C9-AFC1-267A90CFF1A9}" srcId="{59F4DC06-04BB-4F16-99A2-2070E6250491}" destId="{D836F831-A62C-4190-AF01-45D396A4D997}" srcOrd="0" destOrd="0" parTransId="{E311A2E1-927E-45D3-8FFE-DDB9FA274F30}" sibTransId="{91E8AA5E-E5F1-428F-B256-5609692F04B2}"/>
    <dgm:cxn modelId="{E33A64EF-1DFD-41CA-BF73-B885F8C13797}" type="presOf" srcId="{D836F831-A62C-4190-AF01-45D396A4D997}" destId="{2468C57C-B5F4-46CC-8468-0DE2ADF52A94}" srcOrd="0" destOrd="0" presId="urn:microsoft.com/office/officeart/2005/8/layout/vList2"/>
    <dgm:cxn modelId="{57CB0BF2-3BC9-49B8-A6DE-14A126FBB376}" type="presOf" srcId="{CA8BB04B-A67D-4E8E-A36F-0E6CF7370392}" destId="{495922AC-5D86-4D93-9373-7DCCE3032511}" srcOrd="0" destOrd="0" presId="urn:microsoft.com/office/officeart/2005/8/layout/vList2"/>
    <dgm:cxn modelId="{B677E606-B5D9-4310-A630-F9B2C43ADCF7}" type="presParOf" srcId="{F5F864D6-6EA0-459F-B6F8-E4A82581FB61}" destId="{2468C57C-B5F4-46CC-8468-0DE2ADF52A94}" srcOrd="0" destOrd="0" presId="urn:microsoft.com/office/officeart/2005/8/layout/vList2"/>
    <dgm:cxn modelId="{D0F1A5D1-9B5A-4E65-ABC8-0EF52625C9E4}" type="presParOf" srcId="{F5F864D6-6EA0-459F-B6F8-E4A82581FB61}" destId="{1C063A0A-4B66-44F5-BDD3-1BE180FAF56F}" srcOrd="1" destOrd="0" presId="urn:microsoft.com/office/officeart/2005/8/layout/vList2"/>
    <dgm:cxn modelId="{7B0B2DA3-E4BE-4A68-909B-B4D7FE2D09F0}" type="presParOf" srcId="{F5F864D6-6EA0-459F-B6F8-E4A82581FB61}" destId="{978A124E-99D5-4D50-B1D0-916474F4C268}" srcOrd="2" destOrd="0" presId="urn:microsoft.com/office/officeart/2005/8/layout/vList2"/>
    <dgm:cxn modelId="{136D6448-9A4C-4D8C-BB0E-A158D8779293}" type="presParOf" srcId="{F5F864D6-6EA0-459F-B6F8-E4A82581FB61}" destId="{06646C82-8277-4349-A3FB-5E1FFA239EEE}" srcOrd="3" destOrd="0" presId="urn:microsoft.com/office/officeart/2005/8/layout/vList2"/>
    <dgm:cxn modelId="{9E97E825-C8BC-4EC4-8628-85A6F1654FA2}" type="presParOf" srcId="{F5F864D6-6EA0-459F-B6F8-E4A82581FB61}" destId="{495922AC-5D86-4D93-9373-7DCCE303251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6324E4-1F5D-4AD1-9D09-45760AC3B729}">
      <dsp:nvSpPr>
        <dsp:cNvPr id="0" name=""/>
        <dsp:cNvSpPr/>
      </dsp:nvSpPr>
      <dsp:spPr>
        <a:xfrm>
          <a:off x="0" y="35280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1FE691-1734-4276-9A0F-03D9CAE8BC6A}">
      <dsp:nvSpPr>
        <dsp:cNvPr id="0" name=""/>
        <dsp:cNvSpPr/>
      </dsp:nvSpPr>
      <dsp:spPr>
        <a:xfrm>
          <a:off x="525780" y="72369"/>
          <a:ext cx="7360920" cy="5608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Introduction</a:t>
          </a:r>
        </a:p>
      </dsp:txBody>
      <dsp:txXfrm>
        <a:off x="553160" y="99749"/>
        <a:ext cx="7306160" cy="506120"/>
      </dsp:txXfrm>
    </dsp:sp>
    <dsp:sp modelId="{7AE37D61-39B7-4FD4-AF97-08B68EFB7556}">
      <dsp:nvSpPr>
        <dsp:cNvPr id="0" name=""/>
        <dsp:cNvSpPr/>
      </dsp:nvSpPr>
      <dsp:spPr>
        <a:xfrm>
          <a:off x="0" y="121464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1610903"/>
              <a:satOff val="-4623"/>
              <a:lumOff val="-74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B6AA56-5C93-4324-BAD0-B2B4D85EC321}">
      <dsp:nvSpPr>
        <dsp:cNvPr id="0" name=""/>
        <dsp:cNvSpPr/>
      </dsp:nvSpPr>
      <dsp:spPr>
        <a:xfrm>
          <a:off x="525780" y="934209"/>
          <a:ext cx="7360920" cy="560880"/>
        </a:xfrm>
        <a:prstGeom prst="roundRect">
          <a:avLst/>
        </a:prstGeom>
        <a:solidFill>
          <a:schemeClr val="accent2">
            <a:hueOff val="1610903"/>
            <a:satOff val="-4623"/>
            <a:lumOff val="-740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Objective</a:t>
          </a:r>
        </a:p>
      </dsp:txBody>
      <dsp:txXfrm>
        <a:off x="553160" y="961589"/>
        <a:ext cx="7306160" cy="506120"/>
      </dsp:txXfrm>
    </dsp:sp>
    <dsp:sp modelId="{12EB5830-C90F-4ACC-964B-2CF26F229D22}">
      <dsp:nvSpPr>
        <dsp:cNvPr id="0" name=""/>
        <dsp:cNvSpPr/>
      </dsp:nvSpPr>
      <dsp:spPr>
        <a:xfrm>
          <a:off x="0" y="207648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F61651-348E-49AE-9DEC-F6CD0CC75F83}">
      <dsp:nvSpPr>
        <dsp:cNvPr id="0" name=""/>
        <dsp:cNvSpPr/>
      </dsp:nvSpPr>
      <dsp:spPr>
        <a:xfrm>
          <a:off x="525780" y="1796049"/>
          <a:ext cx="7360920" cy="560880"/>
        </a:xfrm>
        <a:prstGeom prst="roundRect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Achievement</a:t>
          </a:r>
        </a:p>
      </dsp:txBody>
      <dsp:txXfrm>
        <a:off x="553160" y="1823429"/>
        <a:ext cx="7306160" cy="506120"/>
      </dsp:txXfrm>
    </dsp:sp>
    <dsp:sp modelId="{25CCC715-5E67-4F23-8FED-784F63D169F2}">
      <dsp:nvSpPr>
        <dsp:cNvPr id="0" name=""/>
        <dsp:cNvSpPr/>
      </dsp:nvSpPr>
      <dsp:spPr>
        <a:xfrm>
          <a:off x="0" y="293832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4832710"/>
              <a:satOff val="-13870"/>
              <a:lumOff val="-222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29D4A2-40DC-4C7C-A776-9FAD53D5B050}">
      <dsp:nvSpPr>
        <dsp:cNvPr id="0" name=""/>
        <dsp:cNvSpPr/>
      </dsp:nvSpPr>
      <dsp:spPr>
        <a:xfrm>
          <a:off x="525780" y="2657889"/>
          <a:ext cx="7360920" cy="560880"/>
        </a:xfrm>
        <a:prstGeom prst="roundRect">
          <a:avLst/>
        </a:prstGeom>
        <a:solidFill>
          <a:schemeClr val="accent2">
            <a:hueOff val="4832710"/>
            <a:satOff val="-13870"/>
            <a:lumOff val="-2220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Difficulties + Solution</a:t>
          </a:r>
        </a:p>
      </dsp:txBody>
      <dsp:txXfrm>
        <a:off x="553160" y="2685269"/>
        <a:ext cx="7306160" cy="506120"/>
      </dsp:txXfrm>
    </dsp:sp>
    <dsp:sp modelId="{D68C35EF-1734-47D3-BC48-2C90626B02E3}">
      <dsp:nvSpPr>
        <dsp:cNvPr id="0" name=""/>
        <dsp:cNvSpPr/>
      </dsp:nvSpPr>
      <dsp:spPr>
        <a:xfrm>
          <a:off x="0" y="3800169"/>
          <a:ext cx="105156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36F9D4-1BC3-4A72-B190-CEFED552C60F}">
      <dsp:nvSpPr>
        <dsp:cNvPr id="0" name=""/>
        <dsp:cNvSpPr/>
      </dsp:nvSpPr>
      <dsp:spPr>
        <a:xfrm>
          <a:off x="525780" y="3519729"/>
          <a:ext cx="7360920" cy="560880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Future works</a:t>
          </a:r>
        </a:p>
      </dsp:txBody>
      <dsp:txXfrm>
        <a:off x="553160" y="3547109"/>
        <a:ext cx="7306160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68C57C-B5F4-46CC-8468-0DE2ADF52A94}">
      <dsp:nvSpPr>
        <dsp:cNvPr id="0" name=""/>
        <dsp:cNvSpPr/>
      </dsp:nvSpPr>
      <dsp:spPr>
        <a:xfrm>
          <a:off x="0" y="41510"/>
          <a:ext cx="10515600" cy="135749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Apply audio with Machine Learning </a:t>
          </a:r>
        </a:p>
      </dsp:txBody>
      <dsp:txXfrm>
        <a:off x="66267" y="107777"/>
        <a:ext cx="10383066" cy="1224958"/>
      </dsp:txXfrm>
    </dsp:sp>
    <dsp:sp modelId="{978A124E-99D5-4D50-B1D0-916474F4C268}">
      <dsp:nvSpPr>
        <dsp:cNvPr id="0" name=""/>
        <dsp:cNvSpPr/>
      </dsp:nvSpPr>
      <dsp:spPr>
        <a:xfrm>
          <a:off x="0" y="1496922"/>
          <a:ext cx="10515600" cy="1357492"/>
        </a:xfrm>
        <a:prstGeom prst="roundRect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Better movement control, apply Fuzzy Logic into the robot arm</a:t>
          </a:r>
        </a:p>
      </dsp:txBody>
      <dsp:txXfrm>
        <a:off x="66267" y="1563189"/>
        <a:ext cx="10383066" cy="1224958"/>
      </dsp:txXfrm>
    </dsp:sp>
    <dsp:sp modelId="{495922AC-5D86-4D93-9373-7DCCE3032511}">
      <dsp:nvSpPr>
        <dsp:cNvPr id="0" name=""/>
        <dsp:cNvSpPr/>
      </dsp:nvSpPr>
      <dsp:spPr>
        <a:xfrm>
          <a:off x="0" y="2952335"/>
          <a:ext cx="10515600" cy="1357492"/>
        </a:xfrm>
        <a:prstGeom prst="roundRect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=&gt; Decide which part of arm moves first.</a:t>
          </a:r>
        </a:p>
      </dsp:txBody>
      <dsp:txXfrm>
        <a:off x="66267" y="3018602"/>
        <a:ext cx="10383066" cy="12249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jpg>
</file>

<file path=ppt/media/image4.jpeg>
</file>

<file path=ppt/media/image5.png>
</file>

<file path=ppt/media/image6.png>
</file>

<file path=ppt/media/image7.jpeg>
</file>

<file path=ppt/media/image9.jpe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A6F1F-574F-6E1F-7F87-6584F1A09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2E100-181D-1439-27D4-A03CA9A45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1570A-DECD-0735-4176-99682417B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2470F-C2D1-F953-CE1F-3F6A60D05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D23D2-4F68-C064-88C8-90E507571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393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949E7-8BED-5575-1743-816CAF4D6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6B7E9-CA0D-1F87-9A80-1718FDE4DE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118B8-B0D5-2660-C974-AB271EEBA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646DD5-942B-BB8A-08B4-77A3F9D3E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F0FBD-D0A2-D845-6EAB-E7E71C823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831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3587D6-251D-7479-E0EB-8EF51B5AE9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025C9-38EE-1CB8-FE21-0FBAE7E7AD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F3411-0937-3C7A-F122-BCE60712A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3883C-4C80-7D95-9D32-9A0E99C4C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C65C4-EC70-A27B-84BA-72414D705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529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44A0F-31BD-5730-58E9-2C7CEBEC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EAADD-D68B-BFBC-8C38-1C42F370D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0CC6E-173C-64CC-EB90-2FAFCFC84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1D7BD-BB9E-1AB3-2503-77F16F4AA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3773E-1DC5-0884-ADFA-DECC87D93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179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EA03-26A2-3B36-1677-65ABB7403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840C71-6889-2454-56D5-9C664DF73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B9F31-BF76-675C-1F8A-6E8072241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E4218-4157-7443-8788-12D225E71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F955F-33AD-5444-8D5E-7B6953C1A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879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1CD90-F905-4CA1-EDCC-70AAD612F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B226F-53D4-4773-0251-2C6C359004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2C30D-6E78-1168-3E56-482A37B95D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38CCD-A7F6-E70B-F4FD-428A350E4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08AAFC-82BB-AF41-1553-1439299D4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83DDE-FB38-51D8-4798-3CB1D398E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40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9482A-E175-6792-3728-80BE7E052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FEEF56-97AF-10BF-F18D-2D0DC5204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E66304-F9B2-55B4-45B6-74B52C058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DB99B-B330-7774-1264-86205C6470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ED6143-D31B-51F3-8F30-D51CE3914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E1A27B-0C9A-BD61-B57B-58E5D1EA8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F78ED4-66CC-C031-8425-B31589F4C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75C99E-2809-D1F6-0B03-D49B6FE54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057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5FDD3-649F-1F33-2319-7AE7AC266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40F862-F067-3A9C-1AEE-4FA41F291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E07371-DF1C-117F-9324-B7AB17514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33BA26-ADC3-63C6-1354-4510EAC71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010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C8698D-CACD-D1B0-45EF-B237F4608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3AE77-CFDB-CBF9-FB95-D4B7549C8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C55BB-6EB7-FB5D-E062-33405D47A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83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80A6-7876-F396-F4A7-F64246434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3DAEC-3045-534B-521E-749D305F5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CD5F3D-1BF0-CA63-3329-D7ABF2C0F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9C8A0E-5D52-9E67-3AC4-45EFB5A5B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AB1BF-4BFF-7DDD-CA87-9FB089DF8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E60DAF-7011-11E9-A76C-96DB8E4E9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249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D5049-A29A-D1A7-4076-78BBC6840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CBAB2-EE7C-81CC-C0C0-D9019FDDAE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E32F5A-092E-8F2B-7D88-32CAC27B1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F308E-31E9-FD41-8D3B-B9369F752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EAAE6-1C4E-4C9B-2088-AA5CB8383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2D7410-150E-33DA-517F-DD6009A0B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528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4BD468-70F7-EA5F-8B3E-CADFDB0C4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12716-98C2-645D-2081-875BF28CE8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822AE-4599-9FBE-BC6E-5023A16F93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A495AA-91B1-4E49-AB96-9F48FB75A4D8}" type="datetimeFigureOut">
              <a:rPr lang="en-US" smtClean="0"/>
              <a:t>8/24/2024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5DA1B-D278-F069-93F4-BF0D29CADA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339BE-93B9-0B0A-5CD8-EC827675D4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78C7D9-0028-4A82-88E1-648A0872C9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40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raster/9071121308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sa/3.0/" TargetMode="External"/><Relationship Id="rId5" Type="http://schemas.openxmlformats.org/officeDocument/2006/relationships/hyperlink" Target="https://www.electronics-lab.com/mirobot-robot-arm-live-kickstarter/" TargetMode="Externa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3D rendering of a robotic arm with fingers half-curled and the index finger pointing out">
            <a:extLst>
              <a:ext uri="{FF2B5EF4-FFF2-40B4-BE49-F238E27FC236}">
                <a16:creationId xmlns:a16="http://schemas.microsoft.com/office/drawing/2014/main" id="{3A01FD67-2076-E00B-F273-94F73596280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b="259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E87981-9032-4769-F471-4226735A1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/>
              <a:t>Robot Arm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A6661-9727-93AC-D487-028A84D68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1371600" marR="0" indent="-228600" algn="l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>
                <a:effectLst/>
              </a:rPr>
              <a:t>Lecturer</a:t>
            </a:r>
            <a:r>
              <a:rPr lang="en-US">
                <a:effectLst/>
              </a:rPr>
              <a:t>: Master, Lab Engineer Nguyen Hoang Vinh Khang</a:t>
            </a:r>
          </a:p>
          <a:p>
            <a:pPr marL="0" marR="0" indent="-228600" algn="l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Teamwork of 3 students</a:t>
            </a:r>
          </a:p>
          <a:p>
            <a:pPr marL="0" marR="0" indent="-228600" algn="l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>
                <a:effectLst/>
              </a:rPr>
              <a:t>Student 1</a:t>
            </a:r>
            <a:r>
              <a:rPr lang="en-US">
                <a:effectLst/>
              </a:rPr>
              <a:t>: Le Hoang Khang _ </a:t>
            </a:r>
            <a:r>
              <a:rPr lang="en-US" b="1">
                <a:effectLst/>
              </a:rPr>
              <a:t>Student ID:</a:t>
            </a:r>
            <a:r>
              <a:rPr lang="en-US">
                <a:effectLst/>
              </a:rPr>
              <a:t> 20423010</a:t>
            </a:r>
          </a:p>
          <a:p>
            <a:pPr marL="0" marR="0" indent="-228600" algn="l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>
                <a:effectLst/>
              </a:rPr>
              <a:t>Student 2:</a:t>
            </a:r>
            <a:r>
              <a:rPr lang="en-US">
                <a:effectLst/>
              </a:rPr>
              <a:t> Nguyen</a:t>
            </a:r>
            <a:r>
              <a:rPr lang="en-US" b="1">
                <a:effectLst/>
              </a:rPr>
              <a:t> </a:t>
            </a:r>
            <a:r>
              <a:rPr lang="en-US">
                <a:effectLst/>
              </a:rPr>
              <a:t>Phuong Tu Anh_</a:t>
            </a:r>
            <a:r>
              <a:rPr lang="en-US" b="1">
                <a:effectLst/>
              </a:rPr>
              <a:t>Student ID:</a:t>
            </a:r>
            <a:r>
              <a:rPr lang="en-US">
                <a:effectLst/>
              </a:rPr>
              <a:t> 20423005</a:t>
            </a:r>
          </a:p>
          <a:p>
            <a:pPr marL="0" marR="0" indent="-228600" algn="l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>
                <a:effectLst/>
              </a:rPr>
              <a:t>Student 3: </a:t>
            </a:r>
            <a:r>
              <a:rPr lang="en-US">
                <a:effectLst/>
              </a:rPr>
              <a:t>Huynh Quoc Hung </a:t>
            </a:r>
            <a:r>
              <a:rPr lang="en-US" b="1">
                <a:effectLst/>
              </a:rPr>
              <a:t>Student ID: </a:t>
            </a:r>
            <a:r>
              <a:rPr lang="en-US">
                <a:effectLst/>
              </a:rPr>
              <a:t>20422002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8865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4BC1AF-AC4E-F955-8707-80E232E0E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FreeRTOS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61857A-2209-9A67-1D05-83939A4D1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25" y="2159918"/>
            <a:ext cx="11327549" cy="406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360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A6CF9D-5C20-8F6F-5119-5738B0D7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Kalman Filter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7F46B1-AA1E-48C9-56E2-4A9E90305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024" y="666728"/>
            <a:ext cx="4516937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76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1C566-2CC6-1676-895B-909BACE46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Machine Learning – Step to construct the embedded classifier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77590-283E-E39F-EF4A-FDBFD601B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 fontScale="40000" lnSpcReduction="20000"/>
          </a:bodyPr>
          <a:lstStyle/>
          <a:p>
            <a:r>
              <a:rPr lang="en-US" b="1" dirty="0"/>
              <a:t>Edge Impulse Machine Learning -  Steps: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Data Collection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Collect audio from various sources.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Key takeaways:</a:t>
            </a:r>
            <a:endParaRPr lang="en-US" dirty="0"/>
          </a:p>
          <a:p>
            <a:pPr marL="1143000" lvl="2" indent="-228600">
              <a:buFont typeface="+mj-lt"/>
              <a:buAutoNum type="arabicPeriod"/>
            </a:pPr>
            <a:r>
              <a:rPr lang="en-US" dirty="0"/>
              <a:t>Aim for at least 10 minutes of audio per class.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dirty="0"/>
              <a:t>Collect both keywords and non-keywords (e.g., noise, unknown speech).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dirty="0"/>
              <a:t>Ensure balanced data for each class.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dirty="0"/>
              <a:t>Consider keyword complexity (e.g., multi-syllable words).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Feature Extraction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Use signal processing blocks to extract key features.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Important notes:</a:t>
            </a:r>
            <a:endParaRPr lang="en-US" dirty="0"/>
          </a:p>
          <a:p>
            <a:pPr marL="1143000" lvl="2" indent="-228600">
              <a:buFont typeface="+mj-lt"/>
              <a:buAutoNum type="arabicPeriod"/>
            </a:pPr>
            <a:r>
              <a:rPr lang="en-US" dirty="0"/>
              <a:t>MFCCs are effective for representing keywords.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Neural Network Training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Pass extracted features into a neural network.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b="1" dirty="0"/>
              <a:t>Significant points:</a:t>
            </a:r>
            <a:endParaRPr lang="en-US" dirty="0"/>
          </a:p>
          <a:p>
            <a:pPr marL="1143000" lvl="2" indent="-228600">
              <a:buFont typeface="+mj-lt"/>
              <a:buAutoNum type="arabicPeriod"/>
            </a:pPr>
            <a:r>
              <a:rPr lang="en-US" dirty="0"/>
              <a:t>Neural networks learn to differentiate between audio classes.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dirty="0"/>
              <a:t>Output probabilities for keywords and non-keywords.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Code Generation and Integration</a:t>
            </a:r>
            <a:endParaRPr lang="en-US" dirty="0"/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Generate code with keyword classification capabilities.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Integrate code into target embedded device.</a:t>
            </a:r>
          </a:p>
        </p:txBody>
      </p:sp>
    </p:spTree>
    <p:extLst>
      <p:ext uri="{BB962C8B-B14F-4D97-AF65-F5344CB8AC3E}">
        <p14:creationId xmlns:p14="http://schemas.microsoft.com/office/powerpoint/2010/main" val="42374354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6EAB1-D63F-4DDD-3A2C-2E4770573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Difficulty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EE71B-EF7E-6491-E104-1CCFC2C04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Errors in coding </a:t>
            </a:r>
          </a:p>
          <a:p>
            <a:pPr lvl="1"/>
            <a:r>
              <a:rPr lang="en-US" sz="2000" dirty="0"/>
              <a:t>Floating point error</a:t>
            </a:r>
          </a:p>
          <a:p>
            <a:pPr lvl="1"/>
            <a:r>
              <a:rPr lang="en-US" sz="2000" dirty="0"/>
              <a:t>Linker error between library</a:t>
            </a:r>
          </a:p>
          <a:p>
            <a:r>
              <a:rPr lang="en-US" sz="2000" dirty="0"/>
              <a:t>HCSR04 fluctuates a lot</a:t>
            </a:r>
          </a:p>
          <a:p>
            <a:r>
              <a:rPr lang="en-US" sz="2000" dirty="0"/>
              <a:t>Movement error in hardware</a:t>
            </a:r>
          </a:p>
          <a:p>
            <a:pPr lvl="1"/>
            <a:r>
              <a:rPr lang="en-US" sz="2000" dirty="0"/>
              <a:t>Forward and Inverse kinematic took a lot of time</a:t>
            </a:r>
          </a:p>
          <a:p>
            <a:r>
              <a:rPr lang="en-US" sz="2000" dirty="0"/>
              <a:t>Audio configure only take noise</a:t>
            </a:r>
          </a:p>
          <a:p>
            <a:r>
              <a:rPr lang="en-US" sz="2000" dirty="0"/>
              <a:t>Cannot store data in USB from STM32F4 discovery board</a:t>
            </a:r>
          </a:p>
          <a:p>
            <a:endParaRPr lang="en-US" sz="200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21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446839-D821-46F5-262E-DE734B1B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0040"/>
            <a:ext cx="6692827" cy="38926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Float point error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631A8A-B87F-4C34-0E96-B44993F753F6}"/>
              </a:ext>
            </a:extLst>
          </p:cNvPr>
          <p:cNvSpPr txBox="1"/>
          <p:nvPr/>
        </p:nvSpPr>
        <p:spPr>
          <a:xfrm>
            <a:off x="640080" y="4631161"/>
            <a:ext cx="6692827" cy="15694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Due to mismatch types of input between source file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rror1">
            <a:hlinkClick r:id="" action="ppaction://media"/>
            <a:extLst>
              <a:ext uri="{FF2B5EF4-FFF2-40B4-BE49-F238E27FC236}">
                <a16:creationId xmlns:a16="http://schemas.microsoft.com/office/drawing/2014/main" id="{0049EC2F-543B-0307-EF13-F93F9F72568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42947" y="320040"/>
            <a:ext cx="3364562" cy="598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85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459B67-611F-9EE6-709C-109A9C819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Fluctuations of HCSR04 sensor</a:t>
            </a:r>
          </a:p>
        </p:txBody>
      </p:sp>
      <p:pic>
        <p:nvPicPr>
          <p:cNvPr id="4" name="F__MST2023_master_program_microcontroller_STM32F407_HC_SR04_MDK-ARM_HC_SR04.uvprojx - µVision 2024-08-01 17-56-28">
            <a:hlinkClick r:id="" action="ppaction://media"/>
            <a:extLst>
              <a:ext uri="{FF2B5EF4-FFF2-40B4-BE49-F238E27FC236}">
                <a16:creationId xmlns:a16="http://schemas.microsoft.com/office/drawing/2014/main" id="{D3C5B5AC-CCCE-4512-7C1A-28420338CD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4503" y="1266170"/>
            <a:ext cx="11577090" cy="604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96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C7204A-F85C-11B1-97CD-98008F6C2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Solution for fluctuation in HCSR04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FDF97-F1EA-8C1B-60D7-32034D7BE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508069"/>
            <a:ext cx="10907486" cy="3977243"/>
          </a:xfrm>
        </p:spPr>
        <p:txBody>
          <a:bodyPr anchor="ctr">
            <a:normAutofit/>
          </a:bodyPr>
          <a:lstStyle/>
          <a:p>
            <a:r>
              <a:rPr lang="en-US" sz="1600" dirty="0"/>
              <a:t>Loop 10 times:    </a:t>
            </a:r>
          </a:p>
          <a:p>
            <a:pPr lvl="1"/>
            <a:r>
              <a:rPr lang="en-US" sz="1600" dirty="0"/>
              <a:t>Get a distance measurement using HCSR04_GetDis()    </a:t>
            </a:r>
          </a:p>
          <a:p>
            <a:pPr lvl="1"/>
            <a:r>
              <a:rPr lang="en-US" sz="1600" dirty="0"/>
              <a:t>If the distance is within the range [</a:t>
            </a:r>
            <a:r>
              <a:rPr lang="en-US" sz="1600" dirty="0" err="1"/>
              <a:t>rangeMin</a:t>
            </a:r>
            <a:r>
              <a:rPr lang="en-US" sz="1600" dirty="0"/>
              <a:t>, </a:t>
            </a:r>
            <a:r>
              <a:rPr lang="en-US" sz="1600" dirty="0" err="1"/>
              <a:t>rangeMax</a:t>
            </a:r>
            <a:r>
              <a:rPr lang="en-US" sz="1600" dirty="0"/>
              <a:t>]:        </a:t>
            </a:r>
          </a:p>
          <a:p>
            <a:pPr lvl="2"/>
            <a:r>
              <a:rPr lang="en-US" sz="1600" dirty="0"/>
              <a:t>Increment </a:t>
            </a:r>
            <a:r>
              <a:rPr lang="en-US" sz="1600" dirty="0" err="1"/>
              <a:t>validCount</a:t>
            </a:r>
            <a:r>
              <a:rPr lang="en-US" sz="1600" dirty="0"/>
              <a:t> by 1        </a:t>
            </a:r>
          </a:p>
          <a:p>
            <a:pPr lvl="2"/>
            <a:r>
              <a:rPr lang="en-US" sz="1600" dirty="0"/>
              <a:t>Store the current distance in </a:t>
            </a:r>
            <a:r>
              <a:rPr lang="en-US" sz="1600" dirty="0" err="1"/>
              <a:t>validDis</a:t>
            </a:r>
            <a:r>
              <a:rPr lang="en-US" sz="1600" dirty="0"/>
              <a:t>   </a:t>
            </a:r>
          </a:p>
          <a:p>
            <a:pPr lvl="1"/>
            <a:r>
              <a:rPr lang="en-US" sz="1600" dirty="0"/>
              <a:t> If </a:t>
            </a:r>
            <a:r>
              <a:rPr lang="en-US" sz="1600" dirty="0" err="1"/>
              <a:t>validCount</a:t>
            </a:r>
            <a:r>
              <a:rPr lang="en-US" sz="1600" dirty="0"/>
              <a:t> is greater than 3:        </a:t>
            </a:r>
          </a:p>
          <a:p>
            <a:pPr lvl="2"/>
            <a:r>
              <a:rPr lang="en-US" sz="1600" dirty="0"/>
              <a:t>Exit the loop early    </a:t>
            </a:r>
          </a:p>
          <a:p>
            <a:pPr lvl="2"/>
            <a:r>
              <a:rPr lang="en-US" sz="1600" dirty="0"/>
              <a:t>Wait for 50 milliseconds (to stabilize the sensor reading)</a:t>
            </a:r>
          </a:p>
          <a:p>
            <a:pPr lvl="1"/>
            <a:r>
              <a:rPr lang="en-US" sz="1600" dirty="0"/>
              <a:t>After the loop:    </a:t>
            </a:r>
          </a:p>
          <a:p>
            <a:pPr lvl="1"/>
            <a:r>
              <a:rPr lang="en-US" sz="1600" dirty="0"/>
              <a:t>If </a:t>
            </a:r>
            <a:r>
              <a:rPr lang="en-US" sz="1600" dirty="0" err="1"/>
              <a:t>validCount</a:t>
            </a:r>
            <a:r>
              <a:rPr lang="en-US" sz="1600" dirty="0"/>
              <a:t> is less than or equal to 3:        </a:t>
            </a:r>
          </a:p>
          <a:p>
            <a:pPr lvl="2"/>
            <a:r>
              <a:rPr lang="en-US" sz="1600" dirty="0"/>
              <a:t>Set </a:t>
            </a:r>
            <a:r>
              <a:rPr lang="en-US" sz="1600" dirty="0" err="1"/>
              <a:t>validDis</a:t>
            </a:r>
            <a:r>
              <a:rPr lang="en-US" sz="1600" dirty="0"/>
              <a:t> to 0 (indicating an invalid result)</a:t>
            </a:r>
          </a:p>
          <a:p>
            <a:pPr lvl="1"/>
            <a:r>
              <a:rPr lang="en-US" sz="1600" dirty="0"/>
              <a:t>Set dis to the value of </a:t>
            </a:r>
            <a:r>
              <a:rPr lang="en-US" sz="1600" dirty="0" err="1"/>
              <a:t>validDis</a:t>
            </a:r>
            <a:r>
              <a:rPr lang="en-US" sz="1600" dirty="0"/>
              <a:t> for further processing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181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12613E-D722-1985-07A1-DE80004DD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Fail in Capture Audio</a:t>
            </a:r>
          </a:p>
        </p:txBody>
      </p:sp>
      <p:pic>
        <p:nvPicPr>
          <p:cNvPr id="4" name="STM32F407 - Mic_MP45DT02_ver2_Cplusplus_Core_Src_main.c - STM32CubeIDE 2024-08-18 13-15-47">
            <a:hlinkClick r:id="" action="ppaction://media"/>
            <a:extLst>
              <a:ext uri="{FF2B5EF4-FFF2-40B4-BE49-F238E27FC236}">
                <a16:creationId xmlns:a16="http://schemas.microsoft.com/office/drawing/2014/main" id="{006159E9-D042-7A0B-18E7-CE7E050C62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4151" y="1115323"/>
            <a:ext cx="10583693" cy="537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15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56D7DD6-5EA4-F813-DCF3-08675FBA4A7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3071" b="26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CD4AE7-56BE-0E74-90F7-5903DEC12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Future Work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11BC40D-23B3-8757-C199-A62A53DC63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091557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7242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64EC53C-35C4-4E84-AFE2-A7D081852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Spinning turntable and bokeh">
            <a:extLst>
              <a:ext uri="{FF2B5EF4-FFF2-40B4-BE49-F238E27FC236}">
                <a16:creationId xmlns:a16="http://schemas.microsoft.com/office/drawing/2014/main" id="{00D6A691-D2FB-F1E3-59CA-A73DFDF1F2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6311" b="9420"/>
          <a:stretch/>
        </p:blipFill>
        <p:spPr>
          <a:xfrm>
            <a:off x="20" y="10"/>
            <a:ext cx="12191981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EB2A09-2BFB-8406-CF65-6DF019A36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275" y="2271449"/>
            <a:ext cx="9679449" cy="284705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Thank you for listening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623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E01BFA-6436-1177-5DF0-BD75014F9D2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9826" b="51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A43BDE-2B59-AFEE-EF3F-BD0948F64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Outline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B179566-2D96-61F1-5F98-F2341E59E1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256239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36076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8B0D3E-9FEB-FD99-0E5C-A8C179952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FCFA48-A768-F5CC-0B62-57DB279AE73D}"/>
              </a:ext>
            </a:extLst>
          </p:cNvPr>
          <p:cNvSpPr txBox="1"/>
          <p:nvPr/>
        </p:nvSpPr>
        <p:spPr>
          <a:xfrm>
            <a:off x="638881" y="1922561"/>
            <a:ext cx="10909643" cy="5526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</a:pPr>
            <a:r>
              <a:rPr lang="en-US" sz="2200" dirty="0"/>
              <a:t>Utilized in the industry with many application range from manufacturing to healthcare</a:t>
            </a:r>
          </a:p>
        </p:txBody>
      </p:sp>
      <p:sp>
        <p:nvSpPr>
          <p:cNvPr id="4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n orange robotic arm in a room&#10;&#10;Description automatically generated">
            <a:extLst>
              <a:ext uri="{FF2B5EF4-FFF2-40B4-BE49-F238E27FC236}">
                <a16:creationId xmlns:a16="http://schemas.microsoft.com/office/drawing/2014/main" id="{AFCD4473-717F-CFCF-926B-202E2E7CD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2457" y="2642616"/>
            <a:ext cx="5169582" cy="3605784"/>
          </a:xfrm>
          <a:prstGeom prst="rect">
            <a:avLst/>
          </a:prstGeom>
        </p:spPr>
      </p:pic>
      <p:pic>
        <p:nvPicPr>
          <p:cNvPr id="5" name="Content Placeholder 4" descr="A robot playing chess with a robot arm&#10;&#10;Description automatically generated">
            <a:extLst>
              <a:ext uri="{FF2B5EF4-FFF2-40B4-BE49-F238E27FC236}">
                <a16:creationId xmlns:a16="http://schemas.microsoft.com/office/drawing/2014/main" id="{460E8295-8C1D-84F4-7580-282A9E3397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340358" y="2642616"/>
            <a:ext cx="5442692" cy="36057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B9C9E3-B35F-6D2C-C321-C7B06B7B94EA}"/>
              </a:ext>
            </a:extLst>
          </p:cNvPr>
          <p:cNvSpPr txBox="1"/>
          <p:nvPr/>
        </p:nvSpPr>
        <p:spPr>
          <a:xfrm>
            <a:off x="3122869" y="6048345"/>
            <a:ext cx="258917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 defTabSz="493776">
              <a:spcAft>
                <a:spcPts val="600"/>
              </a:spcAft>
            </a:pPr>
            <a:r>
              <a:rPr lang="en-US" sz="700" kern="1200">
                <a:solidFill>
                  <a:srgbClr val="FFFFFF"/>
                </a:solidFill>
                <a:hlinkClick r:id="rId3" tooltip="https://www.flickr.com/photos/raster/907112130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kern="1200">
                <a:solidFill>
                  <a:srgbClr val="FFFFFF"/>
                </a:solidFill>
              </a:rPr>
              <a:t> by Unknown Author is licensed under </a:t>
            </a:r>
            <a:r>
              <a:rPr lang="en-US" sz="700" kern="1200">
                <a:solidFill>
                  <a:srgbClr val="FFFFFF"/>
                </a:solidFill>
                <a:hlinkClick r:id="rId6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91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44D657-56FD-E167-7F0E-9152DAE6A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Objective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5658B-D2A0-BF39-C7E0-D3CDABD9B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/>
              <a:t>FreeRTOS: Synchronizes tasks, prioritizes joint movements, and manages sensor data collection for object manipulation.</a:t>
            </a:r>
          </a:p>
          <a:p>
            <a:r>
              <a:rPr lang="en-US" sz="2200"/>
              <a:t>Fuzzy Logic: Utilized for adaptive position control using encoder feedback, ensuring precise movement of the arm’s joints.</a:t>
            </a:r>
          </a:p>
          <a:p>
            <a:r>
              <a:rPr lang="en-US" sz="2200"/>
              <a:t>Kalman Filter: Enhances data accuracy by averaging ultrasonic sensor inputs and fusing multiple sensor data for stable object detection.</a:t>
            </a:r>
          </a:p>
          <a:p>
            <a:r>
              <a:rPr lang="en-US" sz="2200"/>
              <a:t>Machine Learning: Applied for speech/voice recognition, utilizing Edge Impulse software to build a robust ML model for hands-free operation.</a:t>
            </a:r>
          </a:p>
        </p:txBody>
      </p:sp>
    </p:spTree>
    <p:extLst>
      <p:ext uri="{BB962C8B-B14F-4D97-AF65-F5344CB8AC3E}">
        <p14:creationId xmlns:p14="http://schemas.microsoft.com/office/powerpoint/2010/main" val="3990489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2ED41E-7F4D-14B3-6FB9-4BF0F4269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Achievement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05B10-4059-BA15-FD1E-3941CA758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/>
              <a:t>Contruct the forward and inverse kinematic system for the robot arm</a:t>
            </a:r>
          </a:p>
          <a:p>
            <a:r>
              <a:rPr lang="en-US" sz="2200"/>
              <a:t>Building a control system for stepper motor </a:t>
            </a:r>
          </a:p>
          <a:p>
            <a:r>
              <a:rPr lang="en-US" sz="2200"/>
              <a:t>Apply FreeRTOS to the system </a:t>
            </a:r>
          </a:p>
          <a:p>
            <a:r>
              <a:rPr lang="en-US" sz="2200"/>
              <a:t>Apply Kalman Filter to the sensor system</a:t>
            </a:r>
          </a:p>
          <a:p>
            <a:r>
              <a:rPr lang="en-US" sz="2200"/>
              <a:t>Collect data and construct the Machine Learning </a:t>
            </a:r>
          </a:p>
          <a:p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3813276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0087D53-9295-4463-AAE4-D5C626046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4807F1-F8A3-D3E0-3AFC-F785BAA42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01453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Forward and Inverse Kinematic</a:t>
            </a:r>
          </a:p>
        </p:txBody>
      </p:sp>
      <p:pic>
        <p:nvPicPr>
          <p:cNvPr id="4" name="Picture 3" descr="A diagram of a triangle with lines and circles&#10;&#10;Description automatically generated">
            <a:extLst>
              <a:ext uri="{FF2B5EF4-FFF2-40B4-BE49-F238E27FC236}">
                <a16:creationId xmlns:a16="http://schemas.microsoft.com/office/drawing/2014/main" id="{CF1EFE97-3E71-2211-181B-A4D8665D9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52" y="320040"/>
            <a:ext cx="5193792" cy="3895344"/>
          </a:xfrm>
          <a:prstGeom prst="rect">
            <a:avLst/>
          </a:prstGeom>
        </p:spPr>
      </p:pic>
      <p:pic>
        <p:nvPicPr>
          <p:cNvPr id="6" name="Content Placeholder 5" descr="A math equations on a white background&#10;&#10;Description automatically generated">
            <a:extLst>
              <a:ext uri="{FF2B5EF4-FFF2-40B4-BE49-F238E27FC236}">
                <a16:creationId xmlns:a16="http://schemas.microsoft.com/office/drawing/2014/main" id="{0B6037A3-DB92-2DC0-46FF-DAE9F8BBBE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54496" y="1362388"/>
            <a:ext cx="5614416" cy="1810648"/>
          </a:xfrm>
          <a:prstGeom prst="rect">
            <a:avLst/>
          </a:prstGeom>
        </p:spPr>
      </p:pic>
      <p:sp>
        <p:nvSpPr>
          <p:cNvPr id="29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5594358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37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Rectangle 103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Rectangle 103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068B26-949F-BA46-66A0-A733DCD56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Control system for stepper motor</a:t>
            </a:r>
          </a:p>
        </p:txBody>
      </p:sp>
      <p:cxnSp>
        <p:nvCxnSpPr>
          <p:cNvPr id="1040" name="Straight Connector 1039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TB6600 Stepper Motor Driver - Thingbits Electronics">
            <a:extLst>
              <a:ext uri="{FF2B5EF4-FFF2-40B4-BE49-F238E27FC236}">
                <a16:creationId xmlns:a16="http://schemas.microsoft.com/office/drawing/2014/main" id="{379B5251-B81A-8597-15E6-C56648EF3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0081" y="3017519"/>
            <a:ext cx="4619514" cy="3209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EE8F2EE-6E38-4A48-1EDE-3CC5241780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0063873"/>
              </p:ext>
            </p:extLst>
          </p:nvPr>
        </p:nvGraphicFramePr>
        <p:xfrm>
          <a:off x="1818048" y="3985370"/>
          <a:ext cx="2968944" cy="21476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9648">
                  <a:extLst>
                    <a:ext uri="{9D8B030D-6E8A-4147-A177-3AD203B41FA5}">
                      <a16:colId xmlns:a16="http://schemas.microsoft.com/office/drawing/2014/main" val="999514628"/>
                    </a:ext>
                  </a:extLst>
                </a:gridCol>
                <a:gridCol w="989648">
                  <a:extLst>
                    <a:ext uri="{9D8B030D-6E8A-4147-A177-3AD203B41FA5}">
                      <a16:colId xmlns:a16="http://schemas.microsoft.com/office/drawing/2014/main" val="4164411183"/>
                    </a:ext>
                  </a:extLst>
                </a:gridCol>
                <a:gridCol w="989648">
                  <a:extLst>
                    <a:ext uri="{9D8B030D-6E8A-4147-A177-3AD203B41FA5}">
                      <a16:colId xmlns:a16="http://schemas.microsoft.com/office/drawing/2014/main" val="3139435730"/>
                    </a:ext>
                  </a:extLst>
                </a:gridCol>
              </a:tblGrid>
              <a:tr h="263056"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Driver TB6600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Pin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5885507"/>
                  </a:ext>
                </a:extLst>
              </a:tr>
              <a:tr h="263056"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Stepper Motor Driver 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PUL+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GPIOD9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05476296"/>
                  </a:ext>
                </a:extLst>
              </a:tr>
              <a:tr h="2630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DIR+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GPIOD8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0711282"/>
                  </a:ext>
                </a:extLst>
              </a:tr>
              <a:tr h="263056"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Stepper Motor Driver 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PUL+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GPIOB15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5015112"/>
                  </a:ext>
                </a:extLst>
              </a:tr>
              <a:tr h="2630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DIR+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GPIOB14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13648820"/>
                  </a:ext>
                </a:extLst>
              </a:tr>
              <a:tr h="263056"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Stepper Motor Driver 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PUL+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GPIOB13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57755766"/>
                  </a:ext>
                </a:extLst>
              </a:tr>
              <a:tr h="2630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DIR+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GPIOB12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70896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7507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DF91F20-B96F-4F77-AC3E-2CDD3BAA1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D487F7-9050-4871-B351-34A72ADB2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484" y="-1"/>
            <a:ext cx="8111296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43C27DD-EF6A-4C48-9669-C2970E71A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858281" y="-401562"/>
            <a:ext cx="6858004" cy="7661129"/>
          </a:xfrm>
          <a:prstGeom prst="rect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71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4384FE-1C88-4CAA-8FB8-2313A3AE7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7519" y="-1"/>
            <a:ext cx="8118331" cy="6858000"/>
          </a:xfrm>
          <a:prstGeom prst="rect">
            <a:avLst/>
          </a:prstGeom>
          <a:gradFill>
            <a:gsLst>
              <a:gs pos="14000">
                <a:schemeClr val="accent1">
                  <a:alpha val="0"/>
                </a:schemeClr>
              </a:gs>
              <a:gs pos="100000">
                <a:srgbClr val="000000">
                  <a:alpha val="82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7B6A113-58CD-406C-BCE4-6E1F1F2B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449520">
            <a:off x="2569700" y="983306"/>
            <a:ext cx="5005754" cy="5005754"/>
          </a:xfrm>
          <a:prstGeom prst="ellipse">
            <a:avLst/>
          </a:prstGeom>
          <a:gradFill>
            <a:gsLst>
              <a:gs pos="17000">
                <a:schemeClr val="accent1">
                  <a:lumMod val="75000"/>
                  <a:alpha val="0"/>
                </a:schemeClr>
              </a:gs>
              <a:gs pos="82000">
                <a:srgbClr val="000000">
                  <a:alpha val="24000"/>
                </a:srgb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4E24A4-AE3B-E7C5-B0A0-EF27A4ADA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948" y="857251"/>
            <a:ext cx="6219582" cy="31601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Control system – Flow chart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A1AA86-B7E6-4C02-AA34-F1A25CD4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7518" y="4354178"/>
            <a:ext cx="8118330" cy="250381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33000"/>
                </a:schemeClr>
              </a:gs>
              <a:gs pos="83000">
                <a:srgbClr val="000000">
                  <a:alpha val="2100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37784C-26E1-3B8F-8179-FB4240776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0981" y="569122"/>
            <a:ext cx="3173819" cy="571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492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C5BEE6-C5DA-B60C-6719-61C26FC5914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3CDA7E-CF70-8774-8F94-C559D6532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Control system for stepper motor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0ED0C-5624-B879-B2BE-DB00601A0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void </a:t>
            </a:r>
            <a:r>
              <a:rPr lang="en-US" dirty="0" err="1"/>
              <a:t>Generate_Pulses</a:t>
            </a:r>
            <a:r>
              <a:rPr lang="en-US" dirty="0"/>
              <a:t>(Joint* Joint,uint32_t </a:t>
            </a:r>
            <a:r>
              <a:rPr lang="en-US" dirty="0" err="1"/>
              <a:t>pulse_count</a:t>
            </a:r>
            <a:r>
              <a:rPr lang="en-US" dirty="0"/>
              <a:t>, int16_t </a:t>
            </a:r>
            <a:r>
              <a:rPr lang="en-US" dirty="0" err="1"/>
              <a:t>delay_us</a:t>
            </a:r>
            <a:r>
              <a:rPr lang="en-US" dirty="0"/>
              <a:t>);</a:t>
            </a:r>
          </a:p>
          <a:p>
            <a:r>
              <a:rPr lang="en-US" dirty="0"/>
              <a:t>int16_t </a:t>
            </a:r>
            <a:r>
              <a:rPr lang="en-US" dirty="0" err="1"/>
              <a:t>de_to_pul</a:t>
            </a:r>
            <a:r>
              <a:rPr lang="en-US" dirty="0"/>
              <a:t> (int16_t degree);</a:t>
            </a:r>
          </a:p>
          <a:p>
            <a:r>
              <a:rPr lang="en-US" dirty="0"/>
              <a:t>Rotation </a:t>
            </a:r>
            <a:r>
              <a:rPr lang="en-US" dirty="0" err="1"/>
              <a:t>shortest_rotation</a:t>
            </a:r>
            <a:r>
              <a:rPr lang="en-US" dirty="0"/>
              <a:t>(float A, float B);</a:t>
            </a:r>
          </a:p>
          <a:p>
            <a:r>
              <a:rPr lang="en-US" dirty="0"/>
              <a:t>void </a:t>
            </a:r>
            <a:r>
              <a:rPr lang="en-US" dirty="0" err="1"/>
              <a:t>control_Motor</a:t>
            </a:r>
            <a:r>
              <a:rPr lang="en-US" dirty="0"/>
              <a:t>(Joint* </a:t>
            </a:r>
            <a:r>
              <a:rPr lang="en-US" dirty="0" err="1"/>
              <a:t>Joint,float</a:t>
            </a:r>
            <a:r>
              <a:rPr lang="en-US" dirty="0"/>
              <a:t> </a:t>
            </a:r>
            <a:r>
              <a:rPr lang="en-US" dirty="0" err="1"/>
              <a:t>degreeto</a:t>
            </a:r>
            <a:r>
              <a:rPr lang="en-US" dirty="0"/>
              <a:t>); //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de </a:t>
            </a:r>
            <a:r>
              <a:rPr lang="en-US" dirty="0" err="1"/>
              <a:t>dieu</a:t>
            </a:r>
            <a:r>
              <a:rPr lang="en-US" dirty="0"/>
              <a:t> </a:t>
            </a:r>
            <a:r>
              <a:rPr lang="en-US" dirty="0" err="1"/>
              <a:t>khien</a:t>
            </a:r>
            <a:r>
              <a:rPr lang="en-US" dirty="0"/>
              <a:t> motor</a:t>
            </a:r>
          </a:p>
        </p:txBody>
      </p:sp>
    </p:spTree>
    <p:extLst>
      <p:ext uri="{BB962C8B-B14F-4D97-AF65-F5344CB8AC3E}">
        <p14:creationId xmlns:p14="http://schemas.microsoft.com/office/powerpoint/2010/main" val="28264771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</TotalTime>
  <Words>659</Words>
  <Application>Microsoft Office PowerPoint</Application>
  <PresentationFormat>Widescreen</PresentationFormat>
  <Paragraphs>105</Paragraphs>
  <Slides>19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Office Theme</vt:lpstr>
      <vt:lpstr>Robot Arm Project</vt:lpstr>
      <vt:lpstr>Outline</vt:lpstr>
      <vt:lpstr>Introduction</vt:lpstr>
      <vt:lpstr>Objective</vt:lpstr>
      <vt:lpstr>Achievement</vt:lpstr>
      <vt:lpstr>Forward and Inverse Kinematic</vt:lpstr>
      <vt:lpstr>Control system for stepper motor</vt:lpstr>
      <vt:lpstr>Control system – Flow chart</vt:lpstr>
      <vt:lpstr>Control system for stepper motor</vt:lpstr>
      <vt:lpstr>FreeRTOS system</vt:lpstr>
      <vt:lpstr>Kalman Filter </vt:lpstr>
      <vt:lpstr>Machine Learning – Step to construct the embedded classifier library</vt:lpstr>
      <vt:lpstr>Difficulty</vt:lpstr>
      <vt:lpstr>Float point error</vt:lpstr>
      <vt:lpstr>Fluctuations of HCSR04 sensor</vt:lpstr>
      <vt:lpstr>Solution for fluctuation in HCSR04</vt:lpstr>
      <vt:lpstr>Fail in Capture Audio</vt:lpstr>
      <vt:lpstr>Future Work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Arm Project</dc:title>
  <dc:creator>Khang Lê Hoàng</dc:creator>
  <cp:lastModifiedBy>Khang Lê Hoàng</cp:lastModifiedBy>
  <cp:revision>5</cp:revision>
  <dcterms:created xsi:type="dcterms:W3CDTF">2024-08-22T18:26:00Z</dcterms:created>
  <dcterms:modified xsi:type="dcterms:W3CDTF">2024-08-24T01:58:36Z</dcterms:modified>
</cp:coreProperties>
</file>

<file path=docProps/thumbnail.jpeg>
</file>